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7556500" cy="10693400"/>
  <p:notesSz cx="7556500" cy="10693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2418" y="-18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88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1017"/>
            <a:ext cx="6423025" cy="22429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1192"/>
            <a:ext cx="5289549" cy="2670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6561"/>
            <a:ext cx="3287077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6561"/>
            <a:ext cx="3287077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797"/>
            <a:ext cx="3116580" cy="1234440"/>
          </a:xfrm>
          <a:custGeom>
            <a:avLst/>
            <a:gdLst/>
            <a:ahLst/>
            <a:cxnLst/>
            <a:rect l="l" t="t" r="r" b="b"/>
            <a:pathLst>
              <a:path w="3116580" h="1234440">
                <a:moveTo>
                  <a:pt x="3117499" y="0"/>
                </a:moveTo>
                <a:lnTo>
                  <a:pt x="1271" y="0"/>
                </a:lnTo>
                <a:lnTo>
                  <a:pt x="1271" y="1233722"/>
                </a:lnTo>
                <a:lnTo>
                  <a:pt x="255150" y="1193375"/>
                </a:lnTo>
                <a:lnTo>
                  <a:pt x="512055" y="1148391"/>
                </a:lnTo>
                <a:lnTo>
                  <a:pt x="640797" y="1123844"/>
                </a:lnTo>
                <a:lnTo>
                  <a:pt x="769535" y="1097716"/>
                </a:lnTo>
                <a:lnTo>
                  <a:pt x="898123" y="1069851"/>
                </a:lnTo>
                <a:lnTo>
                  <a:pt x="1026413" y="1040091"/>
                </a:lnTo>
                <a:lnTo>
                  <a:pt x="1154258" y="1008279"/>
                </a:lnTo>
                <a:lnTo>
                  <a:pt x="1281511" y="974258"/>
                </a:lnTo>
                <a:lnTo>
                  <a:pt x="1408024" y="937870"/>
                </a:lnTo>
                <a:lnTo>
                  <a:pt x="1533650" y="898960"/>
                </a:lnTo>
                <a:lnTo>
                  <a:pt x="1658242" y="857368"/>
                </a:lnTo>
                <a:lnTo>
                  <a:pt x="1781653" y="812939"/>
                </a:lnTo>
                <a:lnTo>
                  <a:pt x="1903735" y="765514"/>
                </a:lnTo>
                <a:lnTo>
                  <a:pt x="2024342" y="714937"/>
                </a:lnTo>
                <a:lnTo>
                  <a:pt x="2143325" y="661050"/>
                </a:lnTo>
                <a:lnTo>
                  <a:pt x="2260539" y="603697"/>
                </a:lnTo>
                <a:lnTo>
                  <a:pt x="2375834" y="542719"/>
                </a:lnTo>
                <a:lnTo>
                  <a:pt x="2489065" y="477960"/>
                </a:lnTo>
                <a:lnTo>
                  <a:pt x="2529493" y="453590"/>
                </a:lnTo>
                <a:lnTo>
                  <a:pt x="2568912" y="429159"/>
                </a:lnTo>
                <a:lnTo>
                  <a:pt x="2607332" y="404684"/>
                </a:lnTo>
                <a:lnTo>
                  <a:pt x="2644762" y="380186"/>
                </a:lnTo>
                <a:lnTo>
                  <a:pt x="2681214" y="355682"/>
                </a:lnTo>
                <a:lnTo>
                  <a:pt x="2716698" y="331191"/>
                </a:lnTo>
                <a:lnTo>
                  <a:pt x="2751223" y="306731"/>
                </a:lnTo>
                <a:lnTo>
                  <a:pt x="2784800" y="282321"/>
                </a:lnTo>
                <a:lnTo>
                  <a:pt x="2817439" y="257978"/>
                </a:lnTo>
                <a:lnTo>
                  <a:pt x="2849151" y="233723"/>
                </a:lnTo>
                <a:lnTo>
                  <a:pt x="2879945" y="209573"/>
                </a:lnTo>
                <a:lnTo>
                  <a:pt x="2909832" y="185546"/>
                </a:lnTo>
                <a:lnTo>
                  <a:pt x="2966926" y="137937"/>
                </a:lnTo>
                <a:lnTo>
                  <a:pt x="3020514" y="91045"/>
                </a:lnTo>
                <a:lnTo>
                  <a:pt x="3070678" y="45016"/>
                </a:lnTo>
                <a:lnTo>
                  <a:pt x="3094501" y="22372"/>
                </a:lnTo>
                <a:lnTo>
                  <a:pt x="3117499" y="0"/>
                </a:lnTo>
              </a:path>
            </a:pathLst>
          </a:custGeom>
          <a:solidFill>
            <a:srgbClr val="04AA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227"/>
            <a:ext cx="6800849" cy="17089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6561"/>
            <a:ext cx="6800849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33051"/>
            <a:ext cx="2418079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33051"/>
            <a:ext cx="1737995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33051"/>
            <a:ext cx="1737995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jp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747" y="9328000"/>
            <a:ext cx="6525895" cy="99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1760">
              <a:lnSpc>
                <a:spcPts val="1550"/>
              </a:lnSpc>
            </a:pPr>
            <a:r>
              <a:rPr sz="1400" i="1" spc="10" dirty="0">
                <a:solidFill>
                  <a:srgbClr val="007F3D"/>
                </a:solidFill>
                <a:latin typeface="Times New Roman"/>
                <a:cs typeface="Times New Roman"/>
              </a:rPr>
              <a:t>П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р</a:t>
            </a:r>
            <a:r>
              <a:rPr sz="1400" i="1" spc="-20" dirty="0">
                <a:solidFill>
                  <a:srgbClr val="007F3D"/>
                </a:solidFill>
                <a:latin typeface="Times New Roman"/>
                <a:cs typeface="Times New Roman"/>
              </a:rPr>
              <a:t>од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у</a:t>
            </a:r>
            <a:r>
              <a:rPr sz="1400" i="1" spc="5" dirty="0">
                <a:solidFill>
                  <a:srgbClr val="007F3D"/>
                </a:solidFill>
                <a:latin typeface="Times New Roman"/>
                <a:cs typeface="Times New Roman"/>
              </a:rPr>
              <a:t>к</a:t>
            </a:r>
            <a:r>
              <a:rPr sz="1400" i="1" spc="-30" dirty="0">
                <a:solidFill>
                  <a:srgbClr val="007F3D"/>
                </a:solidFill>
                <a:latin typeface="Times New Roman"/>
                <a:cs typeface="Times New Roman"/>
              </a:rPr>
              <a:t>т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,</a:t>
            </a:r>
            <a:r>
              <a:rPr sz="1400" i="1" spc="-135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п</a:t>
            </a:r>
            <a:r>
              <a:rPr sz="1400" i="1" spc="-35" dirty="0">
                <a:solidFill>
                  <a:srgbClr val="007F3D"/>
                </a:solidFill>
                <a:latin typeface="Times New Roman"/>
                <a:cs typeface="Times New Roman"/>
              </a:rPr>
              <a:t>о</a:t>
            </a:r>
            <a:r>
              <a:rPr sz="1400" i="1" spc="-20" dirty="0">
                <a:solidFill>
                  <a:srgbClr val="007F3D"/>
                </a:solidFill>
                <a:latin typeface="Times New Roman"/>
                <a:cs typeface="Times New Roman"/>
              </a:rPr>
              <a:t>л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у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чен</a:t>
            </a:r>
            <a:r>
              <a:rPr sz="1400" i="1" spc="10" dirty="0">
                <a:solidFill>
                  <a:srgbClr val="007F3D"/>
                </a:solidFill>
                <a:latin typeface="Times New Roman"/>
                <a:cs typeface="Times New Roman"/>
              </a:rPr>
              <a:t>н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ый</a:t>
            </a:r>
            <a:r>
              <a:rPr sz="1400" i="1" spc="-135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из</a:t>
            </a:r>
            <a:r>
              <a:rPr sz="1400" i="1" spc="-135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пр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и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р</a:t>
            </a:r>
            <a:r>
              <a:rPr sz="1400" i="1" spc="-20" dirty="0">
                <a:solidFill>
                  <a:srgbClr val="007F3D"/>
                </a:solidFill>
                <a:latin typeface="Times New Roman"/>
                <a:cs typeface="Times New Roman"/>
              </a:rPr>
              <a:t>о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д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н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о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го </a:t>
            </a:r>
            <a:r>
              <a:rPr sz="1400" i="1" spc="-9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с</a:t>
            </a:r>
            <a:r>
              <a:rPr sz="1400" i="1" spc="10" dirty="0">
                <a:solidFill>
                  <a:srgbClr val="007F3D"/>
                </a:solidFill>
                <a:latin typeface="Times New Roman"/>
                <a:cs typeface="Times New Roman"/>
              </a:rPr>
              <a:t>ыр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ь</a:t>
            </a:r>
            <a:r>
              <a:rPr sz="1400" i="1" spc="185" dirty="0">
                <a:solidFill>
                  <a:srgbClr val="007F3D"/>
                </a:solidFill>
                <a:latin typeface="Times New Roman"/>
                <a:cs typeface="Times New Roman"/>
              </a:rPr>
              <a:t>я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-</a:t>
            </a:r>
            <a:r>
              <a:rPr sz="1400" i="1" spc="-135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тор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ф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а</a:t>
            </a:r>
            <a:r>
              <a:rPr sz="1400" i="1" spc="-125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и</a:t>
            </a:r>
            <a:r>
              <a:rPr sz="1400" i="1" spc="-135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spc="-40" dirty="0">
                <a:solidFill>
                  <a:srgbClr val="007F3D"/>
                </a:solidFill>
                <a:latin typeface="Times New Roman"/>
                <a:cs typeface="Times New Roman"/>
              </a:rPr>
              <a:t>с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апроп</a:t>
            </a:r>
            <a:r>
              <a:rPr sz="1400" i="1" spc="-40" dirty="0">
                <a:solidFill>
                  <a:srgbClr val="007F3D"/>
                </a:solidFill>
                <a:latin typeface="Times New Roman"/>
                <a:cs typeface="Times New Roman"/>
              </a:rPr>
              <a:t>е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ля</a:t>
            </a:r>
            <a:r>
              <a:rPr sz="1400" i="1" spc="-135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по</a:t>
            </a:r>
            <a:r>
              <a:rPr sz="1400" i="1" spc="-135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за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п</a:t>
            </a:r>
            <a:r>
              <a:rPr sz="1400" i="1" spc="40" dirty="0">
                <a:solidFill>
                  <a:srgbClr val="007F3D"/>
                </a:solidFill>
                <a:latin typeface="Times New Roman"/>
                <a:cs typeface="Times New Roman"/>
              </a:rPr>
              <a:t>а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тенто</a:t>
            </a:r>
            <a:r>
              <a:rPr sz="1400" i="1" spc="30" dirty="0">
                <a:solidFill>
                  <a:srgbClr val="007F3D"/>
                </a:solidFill>
                <a:latin typeface="Times New Roman"/>
                <a:cs typeface="Times New Roman"/>
              </a:rPr>
              <a:t>в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а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н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н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ой т</a:t>
            </a:r>
            <a:r>
              <a:rPr sz="1400" i="1" spc="-20" dirty="0">
                <a:solidFill>
                  <a:srgbClr val="007F3D"/>
                </a:solidFill>
                <a:latin typeface="Times New Roman"/>
                <a:cs typeface="Times New Roman"/>
              </a:rPr>
              <a:t>е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х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н</a:t>
            </a:r>
            <a:r>
              <a:rPr sz="1400" i="1" spc="-35" dirty="0">
                <a:solidFill>
                  <a:srgbClr val="007F3D"/>
                </a:solidFill>
                <a:latin typeface="Times New Roman"/>
                <a:cs typeface="Times New Roman"/>
              </a:rPr>
              <a:t>о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лог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и</a:t>
            </a:r>
            <a:r>
              <a:rPr sz="1400" i="1" spc="40" dirty="0">
                <a:solidFill>
                  <a:srgbClr val="007F3D"/>
                </a:solidFill>
                <a:latin typeface="Times New Roman"/>
                <a:cs typeface="Times New Roman"/>
              </a:rPr>
              <a:t>и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,</a:t>
            </a:r>
            <a:r>
              <a:rPr sz="1400" i="1" spc="-14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с</a:t>
            </a:r>
            <a:r>
              <a:rPr sz="1400" i="1" spc="-14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изв</a:t>
            </a:r>
            <a:r>
              <a:rPr sz="1400" i="1" spc="35" dirty="0">
                <a:solidFill>
                  <a:srgbClr val="007F3D"/>
                </a:solidFill>
                <a:latin typeface="Times New Roman"/>
                <a:cs typeface="Times New Roman"/>
              </a:rPr>
              <a:t>л</a:t>
            </a:r>
            <a:r>
              <a:rPr sz="1400" i="1" spc="-20" dirty="0">
                <a:solidFill>
                  <a:srgbClr val="007F3D"/>
                </a:solidFill>
                <a:latin typeface="Times New Roman"/>
                <a:cs typeface="Times New Roman"/>
              </a:rPr>
              <a:t>е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ч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ен</a:t>
            </a:r>
            <a:r>
              <a:rPr sz="1400" i="1" spc="10" dirty="0">
                <a:solidFill>
                  <a:srgbClr val="007F3D"/>
                </a:solidFill>
                <a:latin typeface="Times New Roman"/>
                <a:cs typeface="Times New Roman"/>
              </a:rPr>
              <a:t>и</a:t>
            </a:r>
            <a:r>
              <a:rPr sz="1400" i="1" spc="-40" dirty="0">
                <a:solidFill>
                  <a:srgbClr val="007F3D"/>
                </a:solidFill>
                <a:latin typeface="Times New Roman"/>
                <a:cs typeface="Times New Roman"/>
              </a:rPr>
              <a:t>е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м</a:t>
            </a:r>
            <a:r>
              <a:rPr sz="1400" i="1" spc="-14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spc="30" dirty="0">
                <a:solidFill>
                  <a:srgbClr val="007F3D"/>
                </a:solidFill>
                <a:latin typeface="Times New Roman"/>
                <a:cs typeface="Times New Roman"/>
              </a:rPr>
              <a:t>ц</a:t>
            </a:r>
            <a:r>
              <a:rPr sz="1400" i="1" spc="-40" dirty="0">
                <a:solidFill>
                  <a:srgbClr val="007F3D"/>
                </a:solidFill>
                <a:latin typeface="Times New Roman"/>
                <a:cs typeface="Times New Roman"/>
              </a:rPr>
              <a:t>е</a:t>
            </a:r>
            <a:r>
              <a:rPr sz="1400" i="1" spc="15" dirty="0">
                <a:solidFill>
                  <a:srgbClr val="007F3D"/>
                </a:solidFill>
                <a:latin typeface="Times New Roman"/>
                <a:cs typeface="Times New Roman"/>
              </a:rPr>
              <a:t>л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о</a:t>
            </a:r>
            <a:r>
              <a:rPr sz="1400" i="1" spc="25" dirty="0">
                <a:solidFill>
                  <a:srgbClr val="007F3D"/>
                </a:solidFill>
                <a:latin typeface="Times New Roman"/>
                <a:cs typeface="Times New Roman"/>
              </a:rPr>
              <a:t>г</a:t>
            </a:r>
            <a:r>
              <a:rPr sz="1400" i="1" spc="180" dirty="0">
                <a:solidFill>
                  <a:srgbClr val="007F3D"/>
                </a:solidFill>
                <a:latin typeface="Times New Roman"/>
                <a:cs typeface="Times New Roman"/>
              </a:rPr>
              <a:t>о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к</a:t>
            </a:r>
            <a:r>
              <a:rPr sz="1400" i="1" spc="-10" dirty="0">
                <a:solidFill>
                  <a:srgbClr val="007F3D"/>
                </a:solidFill>
                <a:latin typeface="Times New Roman"/>
                <a:cs typeface="Times New Roman"/>
              </a:rPr>
              <a:t>о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м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п</a:t>
            </a:r>
            <a:r>
              <a:rPr sz="1400" i="1" spc="30" dirty="0">
                <a:solidFill>
                  <a:srgbClr val="007F3D"/>
                </a:solidFill>
                <a:latin typeface="Times New Roman"/>
                <a:cs typeface="Times New Roman"/>
              </a:rPr>
              <a:t>л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е</a:t>
            </a:r>
            <a:r>
              <a:rPr sz="1400" i="1" spc="-55" dirty="0">
                <a:solidFill>
                  <a:srgbClr val="007F3D"/>
                </a:solidFill>
                <a:latin typeface="Times New Roman"/>
                <a:cs typeface="Times New Roman"/>
              </a:rPr>
              <a:t>к</a:t>
            </a:r>
            <a:r>
              <a:rPr sz="1400" i="1" spc="-40" dirty="0">
                <a:solidFill>
                  <a:srgbClr val="007F3D"/>
                </a:solidFill>
                <a:latin typeface="Times New Roman"/>
                <a:cs typeface="Times New Roman"/>
              </a:rPr>
              <a:t>с</a:t>
            </a:r>
            <a:r>
              <a:rPr sz="1400" i="1" spc="125" dirty="0">
                <a:solidFill>
                  <a:srgbClr val="007F3D"/>
                </a:solidFill>
                <a:latin typeface="Times New Roman"/>
                <a:cs typeface="Times New Roman"/>
              </a:rPr>
              <a:t>а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п</a:t>
            </a:r>
            <a:r>
              <a:rPr sz="1400" i="1" spc="-35" dirty="0">
                <a:solidFill>
                  <a:srgbClr val="007F3D"/>
                </a:solidFill>
                <a:latin typeface="Times New Roman"/>
                <a:cs typeface="Times New Roman"/>
              </a:rPr>
              <a:t>о</a:t>
            </a:r>
            <a:r>
              <a:rPr sz="1400" i="1" spc="30" dirty="0">
                <a:solidFill>
                  <a:srgbClr val="007F3D"/>
                </a:solidFill>
                <a:latin typeface="Times New Roman"/>
                <a:cs typeface="Times New Roman"/>
              </a:rPr>
              <a:t>л</a:t>
            </a:r>
            <a:r>
              <a:rPr sz="1400" i="1" spc="-20" dirty="0">
                <a:solidFill>
                  <a:srgbClr val="007F3D"/>
                </a:solidFill>
                <a:latin typeface="Times New Roman"/>
                <a:cs typeface="Times New Roman"/>
              </a:rPr>
              <a:t>е</a:t>
            </a:r>
            <a:r>
              <a:rPr sz="1400" i="1" spc="-15" dirty="0">
                <a:solidFill>
                  <a:srgbClr val="007F3D"/>
                </a:solidFill>
                <a:latin typeface="Times New Roman"/>
                <a:cs typeface="Times New Roman"/>
              </a:rPr>
              <a:t>з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ных</a:t>
            </a:r>
            <a:r>
              <a:rPr sz="1400" i="1" spc="-130" dirty="0">
                <a:solidFill>
                  <a:srgbClr val="007F3D"/>
                </a:solidFill>
                <a:latin typeface="Times New Roman"/>
                <a:cs typeface="Times New Roman"/>
              </a:rPr>
              <a:t> 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ве</a:t>
            </a:r>
            <a:r>
              <a:rPr sz="1400" i="1" spc="30" dirty="0">
                <a:solidFill>
                  <a:srgbClr val="007F3D"/>
                </a:solidFill>
                <a:latin typeface="Times New Roman"/>
                <a:cs typeface="Times New Roman"/>
              </a:rPr>
              <a:t>щ</a:t>
            </a:r>
            <a:r>
              <a:rPr sz="1400" i="1" spc="-20" dirty="0">
                <a:solidFill>
                  <a:srgbClr val="007F3D"/>
                </a:solidFill>
                <a:latin typeface="Times New Roman"/>
                <a:cs typeface="Times New Roman"/>
              </a:rPr>
              <a:t>е</a:t>
            </a:r>
            <a:r>
              <a:rPr sz="1400" i="1" dirty="0">
                <a:solidFill>
                  <a:srgbClr val="007F3D"/>
                </a:solidFill>
                <a:latin typeface="Times New Roman"/>
                <a:cs typeface="Times New Roman"/>
              </a:rPr>
              <a:t>ств:</a:t>
            </a:r>
            <a:endParaRPr sz="1400">
              <a:latin typeface="Times New Roman"/>
              <a:cs typeface="Times New Roman"/>
            </a:endParaRPr>
          </a:p>
          <a:p>
            <a:pPr marL="306705" marR="3816985">
              <a:lnSpc>
                <a:spcPts val="1550"/>
              </a:lnSpc>
              <a:spcBef>
                <a:spcPts val="5"/>
              </a:spcBef>
            </a:pPr>
            <a:r>
              <a:rPr sz="1400" dirty="0">
                <a:latin typeface="Times New Roman"/>
                <a:cs typeface="Times New Roman"/>
              </a:rPr>
              <a:t>г</a:t>
            </a:r>
            <a:r>
              <a:rPr sz="1400" spc="-20" dirty="0">
                <a:latin typeface="Times New Roman"/>
                <a:cs typeface="Times New Roman"/>
              </a:rPr>
              <a:t>у</a:t>
            </a:r>
            <a:r>
              <a:rPr sz="1400" dirty="0">
                <a:latin typeface="Times New Roman"/>
                <a:cs typeface="Times New Roman"/>
              </a:rPr>
              <a:t>ми</a:t>
            </a:r>
            <a:r>
              <a:rPr sz="1400" spc="10" dirty="0">
                <a:latin typeface="Times New Roman"/>
                <a:cs typeface="Times New Roman"/>
              </a:rPr>
              <a:t>н</a:t>
            </a:r>
            <a:r>
              <a:rPr sz="1400" dirty="0">
                <a:latin typeface="Times New Roman"/>
                <a:cs typeface="Times New Roman"/>
              </a:rPr>
              <a:t>о</a:t>
            </a:r>
            <a:r>
              <a:rPr sz="1400" spc="-15" dirty="0">
                <a:latin typeface="Times New Roman"/>
                <a:cs typeface="Times New Roman"/>
              </a:rPr>
              <a:t>вы</a:t>
            </a:r>
            <a:r>
              <a:rPr sz="1400" dirty="0">
                <a:latin typeface="Times New Roman"/>
                <a:cs typeface="Times New Roman"/>
              </a:rPr>
              <a:t>х</a:t>
            </a:r>
            <a:r>
              <a:rPr sz="1400" spc="-1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и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imes New Roman"/>
                <a:cs typeface="Times New Roman"/>
              </a:rPr>
              <a:t>ф</a:t>
            </a:r>
            <a:r>
              <a:rPr sz="1400" spc="-20" dirty="0">
                <a:latin typeface="Times New Roman"/>
                <a:cs typeface="Times New Roman"/>
              </a:rPr>
              <a:t>у</a:t>
            </a:r>
            <a:r>
              <a:rPr sz="1400" dirty="0">
                <a:latin typeface="Times New Roman"/>
                <a:cs typeface="Times New Roman"/>
              </a:rPr>
              <a:t>ль</a:t>
            </a:r>
            <a:r>
              <a:rPr sz="1400" spc="-10" dirty="0">
                <a:latin typeface="Times New Roman"/>
                <a:cs typeface="Times New Roman"/>
              </a:rPr>
              <a:t>в</a:t>
            </a:r>
            <a:r>
              <a:rPr sz="1400" dirty="0">
                <a:latin typeface="Times New Roman"/>
                <a:cs typeface="Times New Roman"/>
              </a:rPr>
              <a:t>овы</a:t>
            </a:r>
            <a:r>
              <a:rPr sz="1400" spc="165" dirty="0">
                <a:latin typeface="Times New Roman"/>
                <a:cs typeface="Times New Roman"/>
              </a:rPr>
              <a:t>х</a:t>
            </a:r>
            <a:r>
              <a:rPr sz="1400" dirty="0">
                <a:latin typeface="Times New Roman"/>
                <a:cs typeface="Times New Roman"/>
              </a:rPr>
              <a:t>кис</a:t>
            </a:r>
            <a:r>
              <a:rPr sz="1400" spc="-15" dirty="0">
                <a:latin typeface="Times New Roman"/>
                <a:cs typeface="Times New Roman"/>
              </a:rPr>
              <a:t>л</a:t>
            </a:r>
            <a:r>
              <a:rPr sz="1400" spc="-20" dirty="0">
                <a:latin typeface="Times New Roman"/>
                <a:cs typeface="Times New Roman"/>
              </a:rPr>
              <a:t>о</a:t>
            </a:r>
            <a:r>
              <a:rPr sz="1400" spc="-110" dirty="0">
                <a:latin typeface="Times New Roman"/>
                <a:cs typeface="Times New Roman"/>
              </a:rPr>
              <a:t>т</a:t>
            </a:r>
            <a:r>
              <a:rPr sz="1400" dirty="0">
                <a:latin typeface="Times New Roman"/>
                <a:cs typeface="Times New Roman"/>
              </a:rPr>
              <a:t>, ам</a:t>
            </a:r>
            <a:r>
              <a:rPr sz="1400" spc="-15" dirty="0">
                <a:latin typeface="Times New Roman"/>
                <a:cs typeface="Times New Roman"/>
              </a:rPr>
              <a:t>и</a:t>
            </a:r>
            <a:r>
              <a:rPr sz="1400" dirty="0">
                <a:latin typeface="Times New Roman"/>
                <a:cs typeface="Times New Roman"/>
              </a:rPr>
              <a:t>нокис</a:t>
            </a:r>
            <a:r>
              <a:rPr sz="1400" spc="-30" dirty="0">
                <a:latin typeface="Times New Roman"/>
                <a:cs typeface="Times New Roman"/>
              </a:rPr>
              <a:t>л</a:t>
            </a:r>
            <a:r>
              <a:rPr sz="1400" spc="-20" dirty="0">
                <a:latin typeface="Times New Roman"/>
                <a:cs typeface="Times New Roman"/>
              </a:rPr>
              <a:t>о</a:t>
            </a:r>
            <a:r>
              <a:rPr sz="1400" spc="-65" dirty="0">
                <a:latin typeface="Times New Roman"/>
                <a:cs typeface="Times New Roman"/>
              </a:rPr>
              <a:t>т</a:t>
            </a:r>
            <a:r>
              <a:rPr sz="1400" dirty="0">
                <a:latin typeface="Times New Roman"/>
                <a:cs typeface="Times New Roman"/>
              </a:rPr>
              <a:t>,</a:t>
            </a:r>
            <a:endParaRPr sz="1400">
              <a:latin typeface="Times New Roman"/>
              <a:cs typeface="Times New Roman"/>
            </a:endParaRPr>
          </a:p>
          <a:p>
            <a:pPr marL="306705">
              <a:lnSpc>
                <a:spcPts val="1525"/>
              </a:lnSpc>
            </a:pPr>
            <a:r>
              <a:rPr sz="1400" dirty="0">
                <a:latin typeface="Times New Roman"/>
                <a:cs typeface="Times New Roman"/>
              </a:rPr>
              <a:t>ф</a:t>
            </a:r>
            <a:r>
              <a:rPr sz="1400" spc="-15" dirty="0">
                <a:latin typeface="Times New Roman"/>
                <a:cs typeface="Times New Roman"/>
              </a:rPr>
              <a:t>е</a:t>
            </a:r>
            <a:r>
              <a:rPr sz="1400" spc="-25" dirty="0">
                <a:latin typeface="Times New Roman"/>
                <a:cs typeface="Times New Roman"/>
              </a:rPr>
              <a:t>р</a:t>
            </a:r>
            <a:r>
              <a:rPr sz="1400" spc="-15" dirty="0">
                <a:latin typeface="Times New Roman"/>
                <a:cs typeface="Times New Roman"/>
              </a:rPr>
              <a:t>м</a:t>
            </a:r>
            <a:r>
              <a:rPr sz="1400" dirty="0">
                <a:latin typeface="Times New Roman"/>
                <a:cs typeface="Times New Roman"/>
              </a:rPr>
              <a:t>ен</a:t>
            </a:r>
            <a:r>
              <a:rPr sz="1400" spc="-20" dirty="0">
                <a:latin typeface="Times New Roman"/>
                <a:cs typeface="Times New Roman"/>
              </a:rPr>
              <a:t>т</a:t>
            </a:r>
            <a:r>
              <a:rPr sz="1400" dirty="0">
                <a:latin typeface="Times New Roman"/>
                <a:cs typeface="Times New Roman"/>
              </a:rPr>
              <a:t>ов</a:t>
            </a:r>
            <a:r>
              <a:rPr sz="1400" spc="-114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и</a:t>
            </a:r>
            <a:r>
              <a:rPr sz="1400" spc="-140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imes New Roman"/>
                <a:cs typeface="Times New Roman"/>
              </a:rPr>
              <a:t>г</a:t>
            </a:r>
            <a:r>
              <a:rPr sz="1400" spc="10" dirty="0">
                <a:latin typeface="Times New Roman"/>
                <a:cs typeface="Times New Roman"/>
              </a:rPr>
              <a:t>о</a:t>
            </a:r>
            <a:r>
              <a:rPr sz="1400" spc="-25" dirty="0">
                <a:latin typeface="Times New Roman"/>
                <a:cs typeface="Times New Roman"/>
              </a:rPr>
              <a:t>р</a:t>
            </a:r>
            <a:r>
              <a:rPr sz="1400" dirty="0">
                <a:latin typeface="Times New Roman"/>
                <a:cs typeface="Times New Roman"/>
              </a:rPr>
              <a:t>мо</a:t>
            </a:r>
            <a:r>
              <a:rPr sz="1400" spc="10" dirty="0">
                <a:latin typeface="Times New Roman"/>
                <a:cs typeface="Times New Roman"/>
              </a:rPr>
              <a:t>но</a:t>
            </a:r>
            <a:r>
              <a:rPr sz="1400" dirty="0">
                <a:latin typeface="Times New Roman"/>
                <a:cs typeface="Times New Roman"/>
              </a:rPr>
              <a:t>в.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6540" y="981471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14976" y="330"/>
                </a:lnTo>
                <a:lnTo>
                  <a:pt x="4168" y="7206"/>
                </a:lnTo>
                <a:lnTo>
                  <a:pt x="0" y="21605"/>
                </a:lnTo>
                <a:lnTo>
                  <a:pt x="6611" y="32832"/>
                </a:lnTo>
                <a:lnTo>
                  <a:pt x="20628" y="37269"/>
                </a:lnTo>
                <a:lnTo>
                  <a:pt x="32380" y="30993"/>
                </a:lnTo>
                <a:lnTo>
                  <a:pt x="37124" y="17488"/>
                </a:lnTo>
                <a:lnTo>
                  <a:pt x="31282" y="5084"/>
                </a:lnTo>
                <a:lnTo>
                  <a:pt x="184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540" y="981471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31282" y="5084"/>
                </a:lnTo>
                <a:lnTo>
                  <a:pt x="37124" y="17488"/>
                </a:lnTo>
                <a:lnTo>
                  <a:pt x="32380" y="30993"/>
                </a:lnTo>
                <a:lnTo>
                  <a:pt x="20628" y="37269"/>
                </a:lnTo>
                <a:lnTo>
                  <a:pt x="6611" y="32832"/>
                </a:lnTo>
                <a:lnTo>
                  <a:pt x="0" y="21605"/>
                </a:lnTo>
                <a:lnTo>
                  <a:pt x="4168" y="7206"/>
                </a:lnTo>
                <a:lnTo>
                  <a:pt x="14976" y="330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6540" y="1001791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9" y="0"/>
                </a:moveTo>
                <a:lnTo>
                  <a:pt x="14978" y="330"/>
                </a:lnTo>
                <a:lnTo>
                  <a:pt x="4168" y="7205"/>
                </a:lnTo>
                <a:lnTo>
                  <a:pt x="0" y="21603"/>
                </a:lnTo>
                <a:lnTo>
                  <a:pt x="6611" y="32831"/>
                </a:lnTo>
                <a:lnTo>
                  <a:pt x="20627" y="37268"/>
                </a:lnTo>
                <a:lnTo>
                  <a:pt x="32380" y="30993"/>
                </a:lnTo>
                <a:lnTo>
                  <a:pt x="37125" y="17488"/>
                </a:lnTo>
                <a:lnTo>
                  <a:pt x="31282" y="5083"/>
                </a:lnTo>
                <a:lnTo>
                  <a:pt x="1846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540" y="1001791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9" y="0"/>
                </a:moveTo>
                <a:lnTo>
                  <a:pt x="31282" y="5083"/>
                </a:lnTo>
                <a:lnTo>
                  <a:pt x="37125" y="17488"/>
                </a:lnTo>
                <a:lnTo>
                  <a:pt x="32380" y="30993"/>
                </a:lnTo>
                <a:lnTo>
                  <a:pt x="20627" y="37268"/>
                </a:lnTo>
                <a:lnTo>
                  <a:pt x="6611" y="32831"/>
                </a:lnTo>
                <a:lnTo>
                  <a:pt x="0" y="21603"/>
                </a:lnTo>
                <a:lnTo>
                  <a:pt x="4168" y="7205"/>
                </a:lnTo>
                <a:lnTo>
                  <a:pt x="14978" y="330"/>
                </a:lnTo>
                <a:lnTo>
                  <a:pt x="18469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6540" y="1021159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9" y="0"/>
                </a:moveTo>
                <a:lnTo>
                  <a:pt x="14978" y="330"/>
                </a:lnTo>
                <a:lnTo>
                  <a:pt x="4168" y="7205"/>
                </a:lnTo>
                <a:lnTo>
                  <a:pt x="0" y="21603"/>
                </a:lnTo>
                <a:lnTo>
                  <a:pt x="6611" y="32831"/>
                </a:lnTo>
                <a:lnTo>
                  <a:pt x="20627" y="37268"/>
                </a:lnTo>
                <a:lnTo>
                  <a:pt x="32380" y="30993"/>
                </a:lnTo>
                <a:lnTo>
                  <a:pt x="37125" y="17488"/>
                </a:lnTo>
                <a:lnTo>
                  <a:pt x="31282" y="5083"/>
                </a:lnTo>
                <a:lnTo>
                  <a:pt x="1846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6540" y="1021159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9" y="0"/>
                </a:moveTo>
                <a:lnTo>
                  <a:pt x="31282" y="5083"/>
                </a:lnTo>
                <a:lnTo>
                  <a:pt x="37125" y="17488"/>
                </a:lnTo>
                <a:lnTo>
                  <a:pt x="32380" y="30993"/>
                </a:lnTo>
                <a:lnTo>
                  <a:pt x="20627" y="37268"/>
                </a:lnTo>
                <a:lnTo>
                  <a:pt x="6611" y="32831"/>
                </a:lnTo>
                <a:lnTo>
                  <a:pt x="0" y="21603"/>
                </a:lnTo>
                <a:lnTo>
                  <a:pt x="4168" y="7205"/>
                </a:lnTo>
                <a:lnTo>
                  <a:pt x="14978" y="330"/>
                </a:lnTo>
                <a:lnTo>
                  <a:pt x="18469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759" y="311833"/>
            <a:ext cx="1579952" cy="611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4469" y="5482742"/>
            <a:ext cx="5870440" cy="36606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7515" y="1873915"/>
            <a:ext cx="5864349" cy="3654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2437" y="2019057"/>
            <a:ext cx="5569084" cy="3362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2438" y="5632798"/>
            <a:ext cx="5569083" cy="33624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985993"/>
            <a:ext cx="7556500" cy="398780"/>
          </a:xfrm>
          <a:custGeom>
            <a:avLst/>
            <a:gdLst/>
            <a:ahLst/>
            <a:cxnLst/>
            <a:rect l="l" t="t" r="r" b="b"/>
            <a:pathLst>
              <a:path w="7556500" h="398780">
                <a:moveTo>
                  <a:pt x="1271" y="0"/>
                </a:moveTo>
                <a:lnTo>
                  <a:pt x="1271" y="398358"/>
                </a:lnTo>
                <a:lnTo>
                  <a:pt x="7557772" y="398358"/>
                </a:lnTo>
                <a:lnTo>
                  <a:pt x="7557772" y="0"/>
                </a:lnTo>
                <a:lnTo>
                  <a:pt x="1271" y="0"/>
                </a:lnTo>
              </a:path>
            </a:pathLst>
          </a:custGeom>
          <a:solidFill>
            <a:srgbClr val="2598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9665" y="1002711"/>
            <a:ext cx="4343910" cy="3649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2987" y="1427158"/>
            <a:ext cx="2891790" cy="942340"/>
          </a:xfrm>
          <a:custGeom>
            <a:avLst/>
            <a:gdLst/>
            <a:ahLst/>
            <a:cxnLst/>
            <a:rect l="l" t="t" r="r" b="b"/>
            <a:pathLst>
              <a:path w="2891790" h="942339">
                <a:moveTo>
                  <a:pt x="2806562" y="0"/>
                </a:moveTo>
                <a:lnTo>
                  <a:pt x="84876" y="0"/>
                </a:lnTo>
                <a:lnTo>
                  <a:pt x="78247" y="258"/>
                </a:lnTo>
                <a:lnTo>
                  <a:pt x="38575" y="13833"/>
                </a:lnTo>
                <a:lnTo>
                  <a:pt x="10593" y="43939"/>
                </a:lnTo>
                <a:lnTo>
                  <a:pt x="0" y="84877"/>
                </a:lnTo>
                <a:lnTo>
                  <a:pt x="258" y="863552"/>
                </a:lnTo>
                <a:lnTo>
                  <a:pt x="13833" y="903224"/>
                </a:lnTo>
                <a:lnTo>
                  <a:pt x="43939" y="931206"/>
                </a:lnTo>
                <a:lnTo>
                  <a:pt x="84876" y="941800"/>
                </a:lnTo>
                <a:lnTo>
                  <a:pt x="2813193" y="941541"/>
                </a:lnTo>
                <a:lnTo>
                  <a:pt x="2852865" y="927966"/>
                </a:lnTo>
                <a:lnTo>
                  <a:pt x="2880847" y="897860"/>
                </a:lnTo>
                <a:lnTo>
                  <a:pt x="2891440" y="856922"/>
                </a:lnTo>
                <a:lnTo>
                  <a:pt x="2891182" y="78247"/>
                </a:lnTo>
                <a:lnTo>
                  <a:pt x="2877606" y="38575"/>
                </a:lnTo>
                <a:lnTo>
                  <a:pt x="2847500" y="10593"/>
                </a:lnTo>
                <a:lnTo>
                  <a:pt x="2806562" y="0"/>
                </a:lnTo>
                <a:close/>
              </a:path>
            </a:pathLst>
          </a:custGeom>
          <a:solidFill>
            <a:srgbClr val="B3DA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49294" y="1531675"/>
            <a:ext cx="2620645" cy="751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355" algn="ctr">
              <a:lnSpc>
                <a:spcPct val="110100"/>
              </a:lnSpc>
            </a:pPr>
            <a:r>
              <a:rPr sz="1150" b="1" spc="-5" dirty="0">
                <a:solidFill>
                  <a:srgbClr val="373334"/>
                </a:solidFill>
                <a:latin typeface="Constantia"/>
                <a:cs typeface="Constantia"/>
              </a:rPr>
              <a:t>«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ГУ</a:t>
            </a:r>
            <a:r>
              <a:rPr sz="1150" b="1" spc="-15" dirty="0">
                <a:solidFill>
                  <a:srgbClr val="373334"/>
                </a:solidFill>
                <a:latin typeface="Constantia"/>
                <a:cs typeface="Constantia"/>
              </a:rPr>
              <a:t>М</a:t>
            </a:r>
            <a:r>
              <a:rPr sz="1150" b="1" spc="10" dirty="0">
                <a:solidFill>
                  <a:srgbClr val="373334"/>
                </a:solidFill>
                <a:latin typeface="Constantia"/>
                <a:cs typeface="Constantia"/>
              </a:rPr>
              <a:t>И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МА</a:t>
            </a:r>
            <a:r>
              <a:rPr sz="1150" b="1" spc="-65" dirty="0">
                <a:solidFill>
                  <a:srgbClr val="373334"/>
                </a:solidFill>
                <a:latin typeface="Constantia"/>
                <a:cs typeface="Constantia"/>
              </a:rPr>
              <a:t>К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С</a:t>
            </a:r>
            <a:r>
              <a:rPr sz="1150" b="1" spc="45" dirty="0">
                <a:solidFill>
                  <a:srgbClr val="373334"/>
                </a:solidFill>
                <a:latin typeface="Constantia"/>
                <a:cs typeface="Constantia"/>
              </a:rPr>
              <a:t> 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ДВОЙН</a:t>
            </a:r>
            <a:r>
              <a:rPr sz="1150" b="1" spc="-5" dirty="0">
                <a:solidFill>
                  <a:srgbClr val="373334"/>
                </a:solidFill>
                <a:latin typeface="Constantia"/>
                <a:cs typeface="Constantia"/>
              </a:rPr>
              <a:t>А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Я</a:t>
            </a:r>
            <a:r>
              <a:rPr sz="1150" b="1" spc="-5" dirty="0">
                <a:solidFill>
                  <a:srgbClr val="373334"/>
                </a:solidFill>
                <a:latin typeface="Constantia"/>
                <a:cs typeface="Constantia"/>
              </a:rPr>
              <a:t> </a:t>
            </a:r>
            <a:r>
              <a:rPr sz="1150" b="1" spc="-15" dirty="0">
                <a:solidFill>
                  <a:srgbClr val="373334"/>
                </a:solidFill>
                <a:latin typeface="Constantia"/>
                <a:cs typeface="Constantia"/>
              </a:rPr>
              <a:t>С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И</a:t>
            </a:r>
            <a:r>
              <a:rPr sz="1150" b="1" spc="10" dirty="0">
                <a:solidFill>
                  <a:srgbClr val="373334"/>
                </a:solidFill>
                <a:latin typeface="Constantia"/>
                <a:cs typeface="Constantia"/>
              </a:rPr>
              <a:t>Л</a:t>
            </a:r>
            <a:r>
              <a:rPr sz="1150" b="1" spc="-10" dirty="0">
                <a:solidFill>
                  <a:srgbClr val="373334"/>
                </a:solidFill>
                <a:latin typeface="Constantia"/>
                <a:cs typeface="Constantia"/>
              </a:rPr>
              <a:t>А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» </a:t>
            </a:r>
            <a:r>
              <a:rPr sz="1150" b="1" spc="-20" dirty="0">
                <a:solidFill>
                  <a:srgbClr val="373334"/>
                </a:solidFill>
                <a:latin typeface="Constantia"/>
                <a:cs typeface="Constantia"/>
              </a:rPr>
              <a:t>Т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О</a:t>
            </a:r>
            <a:r>
              <a:rPr sz="1150" b="1" spc="-25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50" b="1" spc="5" dirty="0">
                <a:solidFill>
                  <a:srgbClr val="373334"/>
                </a:solidFill>
                <a:latin typeface="Constantia"/>
                <a:cs typeface="Constantia"/>
              </a:rPr>
              <a:t>Ф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ОГУ</a:t>
            </a:r>
            <a:r>
              <a:rPr sz="1150" b="1" spc="-20" dirty="0">
                <a:solidFill>
                  <a:srgbClr val="373334"/>
                </a:solidFill>
                <a:latin typeface="Constantia"/>
                <a:cs typeface="Constantia"/>
              </a:rPr>
              <a:t>М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И</a:t>
            </a:r>
            <a:r>
              <a:rPr sz="1150" b="1" spc="-10" dirty="0">
                <a:solidFill>
                  <a:srgbClr val="373334"/>
                </a:solidFill>
                <a:latin typeface="Constantia"/>
                <a:cs typeface="Constantia"/>
              </a:rPr>
              <a:t>Н</a:t>
            </a:r>
            <a:r>
              <a:rPr sz="1150" b="1" spc="-15" dirty="0">
                <a:solidFill>
                  <a:srgbClr val="373334"/>
                </a:solidFill>
                <a:latin typeface="Constantia"/>
                <a:cs typeface="Constantia"/>
              </a:rPr>
              <a:t>О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ВЫЙ</a:t>
            </a:r>
            <a:r>
              <a:rPr sz="1150" b="1" spc="35" dirty="0">
                <a:solidFill>
                  <a:srgbClr val="373334"/>
                </a:solidFill>
                <a:latin typeface="Constantia"/>
                <a:cs typeface="Constantia"/>
              </a:rPr>
              <a:t> 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П</a:t>
            </a:r>
            <a:r>
              <a:rPr sz="1150" b="1" spc="-30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ЕПА</a:t>
            </a:r>
            <a:r>
              <a:rPr sz="1150" b="1" spc="-90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50" b="1" spc="30" dirty="0">
                <a:solidFill>
                  <a:srgbClr val="373334"/>
                </a:solidFill>
                <a:latin typeface="Constantia"/>
                <a:cs typeface="Constantia"/>
              </a:rPr>
              <a:t>А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Т</a:t>
            </a:r>
            <a:r>
              <a:rPr sz="1150" b="1" spc="50" dirty="0">
                <a:solidFill>
                  <a:srgbClr val="373334"/>
                </a:solidFill>
                <a:latin typeface="Constantia"/>
                <a:cs typeface="Constantia"/>
              </a:rPr>
              <a:t> 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– СТИМ</a:t>
            </a:r>
            <a:r>
              <a:rPr sz="1150" b="1" spc="130" dirty="0">
                <a:solidFill>
                  <a:srgbClr val="373334"/>
                </a:solidFill>
                <a:latin typeface="Constantia"/>
                <a:cs typeface="Constantia"/>
              </a:rPr>
              <a:t>У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Л</a:t>
            </a:r>
            <a:r>
              <a:rPr sz="1150" b="1" spc="-15" dirty="0">
                <a:solidFill>
                  <a:srgbClr val="373334"/>
                </a:solidFill>
                <a:latin typeface="Constantia"/>
                <a:cs typeface="Constantia"/>
              </a:rPr>
              <a:t>Я</a:t>
            </a:r>
            <a:r>
              <a:rPr sz="1150" b="1" spc="5" dirty="0">
                <a:solidFill>
                  <a:srgbClr val="373334"/>
                </a:solidFill>
                <a:latin typeface="Constantia"/>
                <a:cs typeface="Constantia"/>
              </a:rPr>
              <a:t>Т</a:t>
            </a:r>
            <a:r>
              <a:rPr sz="1150" b="1" spc="-15" dirty="0">
                <a:solidFill>
                  <a:srgbClr val="373334"/>
                </a:solidFill>
                <a:latin typeface="Constantia"/>
                <a:cs typeface="Constantia"/>
              </a:rPr>
              <a:t>О</a:t>
            </a:r>
            <a:r>
              <a:rPr sz="1150" b="1" spc="140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50" b="1" spc="-15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ОСТА И</a:t>
            </a:r>
            <a:r>
              <a:rPr sz="1150" b="1" spc="-5" dirty="0">
                <a:solidFill>
                  <a:srgbClr val="373334"/>
                </a:solidFill>
                <a:latin typeface="Constantia"/>
                <a:cs typeface="Constantia"/>
              </a:rPr>
              <a:t> </a:t>
            </a:r>
            <a:r>
              <a:rPr sz="1150" b="1" spc="-85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А</a:t>
            </a:r>
            <a:r>
              <a:rPr sz="1150" b="1" spc="-10" dirty="0">
                <a:solidFill>
                  <a:srgbClr val="373334"/>
                </a:solidFill>
                <a:latin typeface="Constantia"/>
                <a:cs typeface="Constantia"/>
              </a:rPr>
              <a:t>З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В</a:t>
            </a:r>
            <a:r>
              <a:rPr sz="1150" b="1" spc="-10" dirty="0">
                <a:solidFill>
                  <a:srgbClr val="373334"/>
                </a:solidFill>
                <a:latin typeface="Constantia"/>
                <a:cs typeface="Constantia"/>
              </a:rPr>
              <a:t>И</a:t>
            </a:r>
            <a:r>
              <a:rPr sz="1150" b="1" spc="-15" dirty="0">
                <a:solidFill>
                  <a:srgbClr val="373334"/>
                </a:solidFill>
                <a:latin typeface="Constantia"/>
                <a:cs typeface="Constantia"/>
              </a:rPr>
              <a:t>Т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ИЯ </a:t>
            </a:r>
            <a:r>
              <a:rPr sz="1150" b="1" spc="-85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50" b="1" spc="-35" dirty="0">
                <a:solidFill>
                  <a:srgbClr val="373334"/>
                </a:solidFill>
                <a:latin typeface="Constantia"/>
                <a:cs typeface="Constantia"/>
              </a:rPr>
              <a:t>А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СТЕ</a:t>
            </a:r>
            <a:r>
              <a:rPr sz="1150" b="1" spc="-15" dirty="0">
                <a:solidFill>
                  <a:srgbClr val="373334"/>
                </a:solidFill>
                <a:latin typeface="Constantia"/>
                <a:cs typeface="Constantia"/>
              </a:rPr>
              <a:t>Н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И</a:t>
            </a:r>
            <a:r>
              <a:rPr sz="1150" b="1" spc="120" dirty="0">
                <a:solidFill>
                  <a:srgbClr val="373334"/>
                </a:solidFill>
                <a:latin typeface="Constantia"/>
                <a:cs typeface="Constantia"/>
              </a:rPr>
              <a:t>Й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,</a:t>
            </a:r>
            <a:r>
              <a:rPr sz="1150" b="1" spc="-5" dirty="0">
                <a:solidFill>
                  <a:srgbClr val="373334"/>
                </a:solidFill>
                <a:latin typeface="Constantia"/>
                <a:cs typeface="Constantia"/>
              </a:rPr>
              <a:t> 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А</a:t>
            </a:r>
            <a:r>
              <a:rPr sz="1150" b="1" spc="-15" dirty="0">
                <a:solidFill>
                  <a:srgbClr val="373334"/>
                </a:solidFill>
                <a:latin typeface="Constantia"/>
                <a:cs typeface="Constantia"/>
              </a:rPr>
              <a:t>Н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ТИСТ</a:t>
            </a:r>
            <a:r>
              <a:rPr sz="1150" b="1" spc="-30" dirty="0">
                <a:solidFill>
                  <a:srgbClr val="373334"/>
                </a:solidFill>
                <a:latin typeface="Constantia"/>
                <a:cs typeface="Constantia"/>
              </a:rPr>
              <a:t>Р</a:t>
            </a:r>
            <a:r>
              <a:rPr sz="1150" b="1" spc="10" dirty="0">
                <a:solidFill>
                  <a:srgbClr val="373334"/>
                </a:solidFill>
                <a:latin typeface="Constantia"/>
                <a:cs typeface="Constantia"/>
              </a:rPr>
              <a:t>Е</a:t>
            </a:r>
            <a:r>
              <a:rPr sz="1150" b="1" spc="-45" dirty="0">
                <a:solidFill>
                  <a:srgbClr val="373334"/>
                </a:solidFill>
                <a:latin typeface="Constantia"/>
                <a:cs typeface="Constantia"/>
              </a:rPr>
              <a:t>С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САН</a:t>
            </a:r>
            <a:r>
              <a:rPr sz="1150" b="1" spc="35" dirty="0">
                <a:solidFill>
                  <a:srgbClr val="373334"/>
                </a:solidFill>
                <a:latin typeface="Constantia"/>
                <a:cs typeface="Constantia"/>
              </a:rPr>
              <a:t>Т</a:t>
            </a:r>
            <a:r>
              <a:rPr sz="1150" b="1" dirty="0">
                <a:solidFill>
                  <a:srgbClr val="373334"/>
                </a:solidFill>
                <a:latin typeface="Constantia"/>
                <a:cs typeface="Constantia"/>
              </a:rPr>
              <a:t>.</a:t>
            </a:r>
            <a:endParaRPr sz="115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0729" y="434798"/>
            <a:ext cx="6512500" cy="9015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9056" y="9762353"/>
            <a:ext cx="515810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spc="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spc="-10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ГУМИМ</a:t>
            </a:r>
            <a:r>
              <a:rPr sz="1400" spc="-15" dirty="0">
                <a:latin typeface="Times New Roman"/>
                <a:cs typeface="Times New Roman"/>
              </a:rPr>
              <a:t>А</a:t>
            </a:r>
            <a:r>
              <a:rPr sz="1400" spc="-35" dirty="0">
                <a:latin typeface="Times New Roman"/>
                <a:cs typeface="Times New Roman"/>
              </a:rPr>
              <a:t>К</a:t>
            </a:r>
            <a:r>
              <a:rPr sz="1400" dirty="0">
                <a:latin typeface="Times New Roman"/>
                <a:cs typeface="Times New Roman"/>
              </a:rPr>
              <a:t>С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ДВОЙНАЯ 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СИЛА,  за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егис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риро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ан</a:t>
            </a:r>
            <a:r>
              <a:rPr sz="1400" spc="4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в </a:t>
            </a:r>
            <a:r>
              <a:rPr sz="1400" spc="-3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spc="-12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759" y="311048"/>
            <a:ext cx="1579952" cy="611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39103" y="7249155"/>
            <a:ext cx="1494683" cy="16411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6601" y="7270254"/>
            <a:ext cx="0" cy="1564005"/>
          </a:xfrm>
          <a:custGeom>
            <a:avLst/>
            <a:gdLst/>
            <a:ahLst/>
            <a:cxnLst/>
            <a:rect l="l" t="t" r="r" b="b"/>
            <a:pathLst>
              <a:path h="1564004">
                <a:moveTo>
                  <a:pt x="0" y="0"/>
                </a:moveTo>
                <a:lnTo>
                  <a:pt x="0" y="1563580"/>
                </a:lnTo>
              </a:path>
            </a:pathLst>
          </a:custGeom>
          <a:ln w="7368">
            <a:solidFill>
              <a:srgbClr val="EFDE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6625" y="7270254"/>
            <a:ext cx="0" cy="654685"/>
          </a:xfrm>
          <a:custGeom>
            <a:avLst/>
            <a:gdLst/>
            <a:ahLst/>
            <a:cxnLst/>
            <a:rect l="l" t="t" r="r" b="b"/>
            <a:pathLst>
              <a:path h="654684">
                <a:moveTo>
                  <a:pt x="0" y="0"/>
                </a:moveTo>
                <a:lnTo>
                  <a:pt x="0" y="654306"/>
                </a:lnTo>
              </a:path>
            </a:pathLst>
          </a:custGeom>
          <a:ln w="7371">
            <a:solidFill>
              <a:srgbClr val="EFDE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6625" y="8302683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4">
                <a:moveTo>
                  <a:pt x="0" y="0"/>
                </a:moveTo>
                <a:lnTo>
                  <a:pt x="0" y="540301"/>
                </a:lnTo>
              </a:path>
            </a:pathLst>
          </a:custGeom>
          <a:ln w="7371">
            <a:solidFill>
              <a:srgbClr val="EFDE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3100" y="8671814"/>
            <a:ext cx="2017770" cy="755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3552" y="7267079"/>
            <a:ext cx="1536700" cy="0"/>
          </a:xfrm>
          <a:custGeom>
            <a:avLst/>
            <a:gdLst/>
            <a:ahLst/>
            <a:cxnLst/>
            <a:rect l="l" t="t" r="r" b="b"/>
            <a:pathLst>
              <a:path w="1536700">
                <a:moveTo>
                  <a:pt x="0" y="0"/>
                </a:moveTo>
                <a:lnTo>
                  <a:pt x="1536123" y="0"/>
                </a:lnTo>
              </a:path>
            </a:pathLst>
          </a:custGeom>
          <a:ln w="7368">
            <a:solidFill>
              <a:srgbClr val="EFDE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01540" y="8900522"/>
            <a:ext cx="1706880" cy="34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635" marR="5080" indent="-623570">
              <a:lnSpc>
                <a:spcPts val="1330"/>
              </a:lnSpc>
            </a:pP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ГУМИ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Й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Я СИ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35060" y="8602714"/>
            <a:ext cx="26751" cy="78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1025" y="8057751"/>
            <a:ext cx="2501" cy="3323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5060" y="8057751"/>
            <a:ext cx="361119" cy="3550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8855" y="8039335"/>
            <a:ext cx="1068070" cy="936625"/>
          </a:xfrm>
          <a:custGeom>
            <a:avLst/>
            <a:gdLst/>
            <a:ahLst/>
            <a:cxnLst/>
            <a:rect l="l" t="t" r="r" b="b"/>
            <a:pathLst>
              <a:path w="1068070" h="936625">
                <a:moveTo>
                  <a:pt x="538454" y="0"/>
                </a:moveTo>
                <a:lnTo>
                  <a:pt x="496999" y="1076"/>
                </a:lnTo>
                <a:lnTo>
                  <a:pt x="455495" y="5024"/>
                </a:lnTo>
                <a:lnTo>
                  <a:pt x="414127" y="11896"/>
                </a:lnTo>
                <a:lnTo>
                  <a:pt x="373079" y="21744"/>
                </a:lnTo>
                <a:lnTo>
                  <a:pt x="332537" y="34623"/>
                </a:lnTo>
                <a:lnTo>
                  <a:pt x="292685" y="50584"/>
                </a:lnTo>
                <a:lnTo>
                  <a:pt x="254433" y="69314"/>
                </a:lnTo>
                <a:lnTo>
                  <a:pt x="218608" y="90355"/>
                </a:lnTo>
                <a:lnTo>
                  <a:pt x="185269" y="113544"/>
                </a:lnTo>
                <a:lnTo>
                  <a:pt x="154479" y="138721"/>
                </a:lnTo>
                <a:lnTo>
                  <a:pt x="126296" y="165724"/>
                </a:lnTo>
                <a:lnTo>
                  <a:pt x="100781" y="194389"/>
                </a:lnTo>
                <a:lnTo>
                  <a:pt x="58001" y="256064"/>
                </a:lnTo>
                <a:lnTo>
                  <a:pt x="26621" y="322450"/>
                </a:lnTo>
                <a:lnTo>
                  <a:pt x="7125" y="392252"/>
                </a:lnTo>
                <a:lnTo>
                  <a:pt x="0" y="464176"/>
                </a:lnTo>
                <a:lnTo>
                  <a:pt x="1226" y="500529"/>
                </a:lnTo>
                <a:lnTo>
                  <a:pt x="13562" y="573207"/>
                </a:lnTo>
                <a:lnTo>
                  <a:pt x="39478" y="644769"/>
                </a:lnTo>
                <a:lnTo>
                  <a:pt x="57680" y="679727"/>
                </a:lnTo>
                <a:lnTo>
                  <a:pt x="79040" y="713265"/>
                </a:lnTo>
                <a:lnTo>
                  <a:pt x="103037" y="744675"/>
                </a:lnTo>
                <a:lnTo>
                  <a:pt x="129485" y="773905"/>
                </a:lnTo>
                <a:lnTo>
                  <a:pt x="158201" y="800901"/>
                </a:lnTo>
                <a:lnTo>
                  <a:pt x="188999" y="825611"/>
                </a:lnTo>
                <a:lnTo>
                  <a:pt x="221694" y="847981"/>
                </a:lnTo>
                <a:lnTo>
                  <a:pt x="256102" y="867958"/>
                </a:lnTo>
                <a:lnTo>
                  <a:pt x="292038" y="885489"/>
                </a:lnTo>
                <a:lnTo>
                  <a:pt x="329317" y="900521"/>
                </a:lnTo>
                <a:lnTo>
                  <a:pt x="367754" y="913001"/>
                </a:lnTo>
                <a:lnTo>
                  <a:pt x="407164" y="922876"/>
                </a:lnTo>
                <a:lnTo>
                  <a:pt x="447362" y="930093"/>
                </a:lnTo>
                <a:lnTo>
                  <a:pt x="488165" y="934598"/>
                </a:lnTo>
                <a:lnTo>
                  <a:pt x="529386" y="936338"/>
                </a:lnTo>
                <a:lnTo>
                  <a:pt x="570841" y="935261"/>
                </a:lnTo>
                <a:lnTo>
                  <a:pt x="612345" y="931314"/>
                </a:lnTo>
                <a:lnTo>
                  <a:pt x="653713" y="924443"/>
                </a:lnTo>
                <a:lnTo>
                  <a:pt x="694761" y="914594"/>
                </a:lnTo>
                <a:lnTo>
                  <a:pt x="735304" y="901716"/>
                </a:lnTo>
                <a:lnTo>
                  <a:pt x="775156" y="885755"/>
                </a:lnTo>
                <a:lnTo>
                  <a:pt x="861583" y="837710"/>
                </a:lnTo>
                <a:lnTo>
                  <a:pt x="935933" y="776067"/>
                </a:lnTo>
                <a:lnTo>
                  <a:pt x="975473" y="731190"/>
                </a:lnTo>
                <a:lnTo>
                  <a:pt x="1008090" y="683194"/>
                </a:lnTo>
                <a:lnTo>
                  <a:pt x="1033706" y="632661"/>
                </a:lnTo>
                <a:lnTo>
                  <a:pt x="1052238" y="580170"/>
                </a:lnTo>
                <a:lnTo>
                  <a:pt x="1063607" y="526301"/>
                </a:lnTo>
                <a:lnTo>
                  <a:pt x="1067731" y="471636"/>
                </a:lnTo>
                <a:lnTo>
                  <a:pt x="1067051" y="444186"/>
                </a:lnTo>
                <a:lnTo>
                  <a:pt x="1060156" y="389413"/>
                </a:lnTo>
                <a:lnTo>
                  <a:pt x="1045815" y="335295"/>
                </a:lnTo>
                <a:lnTo>
                  <a:pt x="1023947" y="282410"/>
                </a:lnTo>
                <a:lnTo>
                  <a:pt x="988804" y="223075"/>
                </a:lnTo>
                <a:lnTo>
                  <a:pt x="964807" y="191664"/>
                </a:lnTo>
                <a:lnTo>
                  <a:pt x="938358" y="162434"/>
                </a:lnTo>
                <a:lnTo>
                  <a:pt x="909642" y="135438"/>
                </a:lnTo>
                <a:lnTo>
                  <a:pt x="878843" y="110728"/>
                </a:lnTo>
                <a:lnTo>
                  <a:pt x="846147" y="88358"/>
                </a:lnTo>
                <a:lnTo>
                  <a:pt x="811739" y="68381"/>
                </a:lnTo>
                <a:lnTo>
                  <a:pt x="775803" y="50849"/>
                </a:lnTo>
                <a:lnTo>
                  <a:pt x="738524" y="35817"/>
                </a:lnTo>
                <a:lnTo>
                  <a:pt x="700087" y="23337"/>
                </a:lnTo>
                <a:lnTo>
                  <a:pt x="660676" y="13462"/>
                </a:lnTo>
                <a:lnTo>
                  <a:pt x="620478" y="6245"/>
                </a:lnTo>
                <a:lnTo>
                  <a:pt x="579675" y="1740"/>
                </a:lnTo>
                <a:lnTo>
                  <a:pt x="538454" y="0"/>
                </a:lnTo>
                <a:close/>
              </a:path>
            </a:pathLst>
          </a:custGeom>
          <a:solidFill>
            <a:srgbClr val="87C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24100" y="8035539"/>
            <a:ext cx="1077595" cy="944880"/>
          </a:xfrm>
          <a:custGeom>
            <a:avLst/>
            <a:gdLst/>
            <a:ahLst/>
            <a:cxnLst/>
            <a:rect l="l" t="t" r="r" b="b"/>
            <a:pathLst>
              <a:path w="1077595" h="944879">
                <a:moveTo>
                  <a:pt x="561911" y="0"/>
                </a:moveTo>
                <a:lnTo>
                  <a:pt x="506411" y="0"/>
                </a:lnTo>
                <a:lnTo>
                  <a:pt x="456038" y="5079"/>
                </a:lnTo>
                <a:lnTo>
                  <a:pt x="443466" y="7619"/>
                </a:lnTo>
                <a:lnTo>
                  <a:pt x="430912" y="8889"/>
                </a:lnTo>
                <a:lnTo>
                  <a:pt x="405881" y="13969"/>
                </a:lnTo>
                <a:lnTo>
                  <a:pt x="393414" y="17779"/>
                </a:lnTo>
                <a:lnTo>
                  <a:pt x="380986" y="20319"/>
                </a:lnTo>
                <a:lnTo>
                  <a:pt x="331764" y="35559"/>
                </a:lnTo>
                <a:lnTo>
                  <a:pt x="295507" y="50799"/>
                </a:lnTo>
                <a:lnTo>
                  <a:pt x="241738" y="77469"/>
                </a:lnTo>
                <a:lnTo>
                  <a:pt x="192879" y="110489"/>
                </a:lnTo>
                <a:lnTo>
                  <a:pt x="149106" y="146049"/>
                </a:lnTo>
                <a:lnTo>
                  <a:pt x="110598" y="185419"/>
                </a:lnTo>
                <a:lnTo>
                  <a:pt x="77529" y="228599"/>
                </a:lnTo>
                <a:lnTo>
                  <a:pt x="50079" y="274319"/>
                </a:lnTo>
                <a:lnTo>
                  <a:pt x="28424" y="322579"/>
                </a:lnTo>
                <a:lnTo>
                  <a:pt x="12741" y="373379"/>
                </a:lnTo>
                <a:lnTo>
                  <a:pt x="3207" y="425449"/>
                </a:lnTo>
                <a:lnTo>
                  <a:pt x="0" y="478789"/>
                </a:lnTo>
                <a:lnTo>
                  <a:pt x="345" y="490219"/>
                </a:lnTo>
                <a:lnTo>
                  <a:pt x="3635" y="528319"/>
                </a:lnTo>
                <a:lnTo>
                  <a:pt x="13365" y="577849"/>
                </a:lnTo>
                <a:lnTo>
                  <a:pt x="24751" y="614679"/>
                </a:lnTo>
                <a:lnTo>
                  <a:pt x="29337" y="626109"/>
                </a:lnTo>
                <a:lnTo>
                  <a:pt x="34322" y="638809"/>
                </a:lnTo>
                <a:lnTo>
                  <a:pt x="39709" y="650239"/>
                </a:lnTo>
                <a:lnTo>
                  <a:pt x="45500" y="662939"/>
                </a:lnTo>
                <a:lnTo>
                  <a:pt x="51697" y="674369"/>
                </a:lnTo>
                <a:lnTo>
                  <a:pt x="73263" y="711199"/>
                </a:lnTo>
                <a:lnTo>
                  <a:pt x="107185" y="755649"/>
                </a:lnTo>
                <a:lnTo>
                  <a:pt x="146041" y="796289"/>
                </a:lnTo>
                <a:lnTo>
                  <a:pt x="189345" y="833119"/>
                </a:lnTo>
                <a:lnTo>
                  <a:pt x="236612" y="863599"/>
                </a:lnTo>
                <a:lnTo>
                  <a:pt x="287359" y="890269"/>
                </a:lnTo>
                <a:lnTo>
                  <a:pt x="341099" y="911859"/>
                </a:lnTo>
                <a:lnTo>
                  <a:pt x="397349" y="928369"/>
                </a:lnTo>
                <a:lnTo>
                  <a:pt x="455624" y="939799"/>
                </a:lnTo>
                <a:lnTo>
                  <a:pt x="515439" y="944879"/>
                </a:lnTo>
                <a:lnTo>
                  <a:pt x="570940" y="944879"/>
                </a:lnTo>
                <a:lnTo>
                  <a:pt x="633888" y="938529"/>
                </a:lnTo>
                <a:lnTo>
                  <a:pt x="646401" y="935989"/>
                </a:lnTo>
                <a:lnTo>
                  <a:pt x="539134" y="935989"/>
                </a:lnTo>
                <a:lnTo>
                  <a:pt x="481427" y="933449"/>
                </a:lnTo>
                <a:lnTo>
                  <a:pt x="396796" y="919479"/>
                </a:lnTo>
                <a:lnTo>
                  <a:pt x="342413" y="902969"/>
                </a:lnTo>
                <a:lnTo>
                  <a:pt x="290260" y="881379"/>
                </a:lnTo>
                <a:lnTo>
                  <a:pt x="240852" y="855979"/>
                </a:lnTo>
                <a:lnTo>
                  <a:pt x="194703" y="824229"/>
                </a:lnTo>
                <a:lnTo>
                  <a:pt x="152330" y="788669"/>
                </a:lnTo>
                <a:lnTo>
                  <a:pt x="114245" y="749299"/>
                </a:lnTo>
                <a:lnTo>
                  <a:pt x="80965" y="704849"/>
                </a:lnTo>
                <a:lnTo>
                  <a:pt x="59694" y="669289"/>
                </a:lnTo>
                <a:lnTo>
                  <a:pt x="47764" y="645159"/>
                </a:lnTo>
                <a:lnTo>
                  <a:pt x="42422" y="633729"/>
                </a:lnTo>
                <a:lnTo>
                  <a:pt x="37491" y="621029"/>
                </a:lnTo>
                <a:lnTo>
                  <a:pt x="32969" y="609599"/>
                </a:lnTo>
                <a:lnTo>
                  <a:pt x="28853" y="596899"/>
                </a:lnTo>
                <a:lnTo>
                  <a:pt x="18920" y="560069"/>
                </a:lnTo>
                <a:lnTo>
                  <a:pt x="11213" y="510539"/>
                </a:lnTo>
                <a:lnTo>
                  <a:pt x="9498" y="472439"/>
                </a:lnTo>
                <a:lnTo>
                  <a:pt x="10288" y="448309"/>
                </a:lnTo>
                <a:lnTo>
                  <a:pt x="16552" y="397509"/>
                </a:lnTo>
                <a:lnTo>
                  <a:pt x="28938" y="349249"/>
                </a:lnTo>
                <a:lnTo>
                  <a:pt x="47298" y="300989"/>
                </a:lnTo>
                <a:lnTo>
                  <a:pt x="71482" y="255269"/>
                </a:lnTo>
                <a:lnTo>
                  <a:pt x="101342" y="212089"/>
                </a:lnTo>
                <a:lnTo>
                  <a:pt x="136729" y="171449"/>
                </a:lnTo>
                <a:lnTo>
                  <a:pt x="177495" y="134619"/>
                </a:lnTo>
                <a:lnTo>
                  <a:pt x="223492" y="100329"/>
                </a:lnTo>
                <a:lnTo>
                  <a:pt x="274569" y="71119"/>
                </a:lnTo>
                <a:lnTo>
                  <a:pt x="338265" y="43179"/>
                </a:lnTo>
                <a:lnTo>
                  <a:pt x="387541" y="27939"/>
                </a:lnTo>
                <a:lnTo>
                  <a:pt x="450077" y="15239"/>
                </a:lnTo>
                <a:lnTo>
                  <a:pt x="500448" y="10159"/>
                </a:lnTo>
                <a:lnTo>
                  <a:pt x="513044" y="10159"/>
                </a:lnTo>
                <a:lnTo>
                  <a:pt x="525631" y="8889"/>
                </a:lnTo>
                <a:lnTo>
                  <a:pt x="636406" y="8889"/>
                </a:lnTo>
                <a:lnTo>
                  <a:pt x="621726" y="6349"/>
                </a:lnTo>
                <a:lnTo>
                  <a:pt x="591981" y="2539"/>
                </a:lnTo>
                <a:lnTo>
                  <a:pt x="561911" y="0"/>
                </a:lnTo>
                <a:close/>
              </a:path>
              <a:path w="1077595" h="944879">
                <a:moveTo>
                  <a:pt x="775374" y="886459"/>
                </a:moveTo>
                <a:lnTo>
                  <a:pt x="739078" y="901699"/>
                </a:lnTo>
                <a:lnTo>
                  <a:pt x="689802" y="916939"/>
                </a:lnTo>
                <a:lnTo>
                  <a:pt x="677362" y="919479"/>
                </a:lnTo>
                <a:lnTo>
                  <a:pt x="664882" y="923289"/>
                </a:lnTo>
                <a:lnTo>
                  <a:pt x="652370" y="925829"/>
                </a:lnTo>
                <a:lnTo>
                  <a:pt x="639830" y="927099"/>
                </a:lnTo>
                <a:lnTo>
                  <a:pt x="627267" y="929639"/>
                </a:lnTo>
                <a:lnTo>
                  <a:pt x="564296" y="935989"/>
                </a:lnTo>
                <a:lnTo>
                  <a:pt x="646401" y="935989"/>
                </a:lnTo>
                <a:lnTo>
                  <a:pt x="683940" y="928369"/>
                </a:lnTo>
                <a:lnTo>
                  <a:pt x="708751" y="920749"/>
                </a:lnTo>
                <a:lnTo>
                  <a:pt x="721086" y="918209"/>
                </a:lnTo>
                <a:lnTo>
                  <a:pt x="733366" y="913129"/>
                </a:lnTo>
                <a:lnTo>
                  <a:pt x="745587" y="909319"/>
                </a:lnTo>
                <a:lnTo>
                  <a:pt x="782033" y="894079"/>
                </a:lnTo>
                <a:lnTo>
                  <a:pt x="788871" y="890269"/>
                </a:lnTo>
                <a:lnTo>
                  <a:pt x="779912" y="890269"/>
                </a:lnTo>
                <a:lnTo>
                  <a:pt x="775374" y="886459"/>
                </a:lnTo>
                <a:close/>
              </a:path>
              <a:path w="1077595" h="944879">
                <a:moveTo>
                  <a:pt x="863525" y="838479"/>
                </a:moveTo>
                <a:lnTo>
                  <a:pt x="777598" y="886459"/>
                </a:lnTo>
                <a:lnTo>
                  <a:pt x="779912" y="890269"/>
                </a:lnTo>
                <a:lnTo>
                  <a:pt x="788871" y="890269"/>
                </a:lnTo>
                <a:lnTo>
                  <a:pt x="868652" y="845819"/>
                </a:lnTo>
                <a:lnTo>
                  <a:pt x="866338" y="842009"/>
                </a:lnTo>
                <a:lnTo>
                  <a:pt x="863525" y="838479"/>
                </a:lnTo>
                <a:close/>
              </a:path>
              <a:path w="1077595" h="944879">
                <a:moveTo>
                  <a:pt x="878211" y="838199"/>
                </a:moveTo>
                <a:lnTo>
                  <a:pt x="864026" y="838199"/>
                </a:lnTo>
                <a:lnTo>
                  <a:pt x="868652" y="845819"/>
                </a:lnTo>
                <a:lnTo>
                  <a:pt x="869044" y="845819"/>
                </a:lnTo>
                <a:lnTo>
                  <a:pt x="878211" y="838199"/>
                </a:lnTo>
                <a:close/>
              </a:path>
              <a:path w="1077595" h="944879">
                <a:moveTo>
                  <a:pt x="864026" y="838199"/>
                </a:moveTo>
                <a:lnTo>
                  <a:pt x="863525" y="838479"/>
                </a:lnTo>
                <a:lnTo>
                  <a:pt x="866338" y="842009"/>
                </a:lnTo>
                <a:lnTo>
                  <a:pt x="864026" y="838199"/>
                </a:lnTo>
                <a:close/>
              </a:path>
              <a:path w="1077595" h="944879">
                <a:moveTo>
                  <a:pt x="937455" y="777402"/>
                </a:moveTo>
                <a:lnTo>
                  <a:pt x="863302" y="838199"/>
                </a:lnTo>
                <a:lnTo>
                  <a:pt x="863525" y="838479"/>
                </a:lnTo>
                <a:lnTo>
                  <a:pt x="864026" y="838199"/>
                </a:lnTo>
                <a:lnTo>
                  <a:pt x="878211" y="838199"/>
                </a:lnTo>
                <a:lnTo>
                  <a:pt x="943907" y="783589"/>
                </a:lnTo>
                <a:lnTo>
                  <a:pt x="946508" y="781049"/>
                </a:lnTo>
                <a:lnTo>
                  <a:pt x="940689" y="781049"/>
                </a:lnTo>
                <a:lnTo>
                  <a:pt x="937455" y="777402"/>
                </a:lnTo>
                <a:close/>
              </a:path>
              <a:path w="1077595" h="944879">
                <a:moveTo>
                  <a:pt x="937653" y="777239"/>
                </a:moveTo>
                <a:lnTo>
                  <a:pt x="937455" y="777402"/>
                </a:lnTo>
                <a:lnTo>
                  <a:pt x="940689" y="781049"/>
                </a:lnTo>
                <a:lnTo>
                  <a:pt x="937653" y="777239"/>
                </a:lnTo>
                <a:close/>
              </a:path>
              <a:path w="1077595" h="944879">
                <a:moveTo>
                  <a:pt x="950409" y="777239"/>
                </a:moveTo>
                <a:lnTo>
                  <a:pt x="937653" y="777239"/>
                </a:lnTo>
                <a:lnTo>
                  <a:pt x="940689" y="781049"/>
                </a:lnTo>
                <a:lnTo>
                  <a:pt x="946508" y="781049"/>
                </a:lnTo>
                <a:lnTo>
                  <a:pt x="950409" y="777239"/>
                </a:lnTo>
                <a:close/>
              </a:path>
              <a:path w="1077595" h="944879">
                <a:moveTo>
                  <a:pt x="636406" y="8889"/>
                </a:moveTo>
                <a:lnTo>
                  <a:pt x="538204" y="8889"/>
                </a:lnTo>
                <a:lnTo>
                  <a:pt x="595915" y="11429"/>
                </a:lnTo>
                <a:lnTo>
                  <a:pt x="624449" y="15239"/>
                </a:lnTo>
                <a:lnTo>
                  <a:pt x="680552" y="26669"/>
                </a:lnTo>
                <a:lnTo>
                  <a:pt x="734941" y="41909"/>
                </a:lnTo>
                <a:lnTo>
                  <a:pt x="787103" y="63499"/>
                </a:lnTo>
                <a:lnTo>
                  <a:pt x="836523" y="90169"/>
                </a:lnTo>
                <a:lnTo>
                  <a:pt x="882688" y="120649"/>
                </a:lnTo>
                <a:lnTo>
                  <a:pt x="925084" y="156209"/>
                </a:lnTo>
                <a:lnTo>
                  <a:pt x="963198" y="195579"/>
                </a:lnTo>
                <a:lnTo>
                  <a:pt x="996516" y="240029"/>
                </a:lnTo>
                <a:lnTo>
                  <a:pt x="1017714" y="275589"/>
                </a:lnTo>
                <a:lnTo>
                  <a:pt x="1023811" y="288289"/>
                </a:lnTo>
                <a:lnTo>
                  <a:pt x="1029506" y="299719"/>
                </a:lnTo>
                <a:lnTo>
                  <a:pt x="1034802" y="311149"/>
                </a:lnTo>
                <a:lnTo>
                  <a:pt x="1039698" y="323849"/>
                </a:lnTo>
                <a:lnTo>
                  <a:pt x="1044197" y="335279"/>
                </a:lnTo>
                <a:lnTo>
                  <a:pt x="1055317" y="372109"/>
                </a:lnTo>
                <a:lnTo>
                  <a:pt x="1062896" y="410209"/>
                </a:lnTo>
                <a:lnTo>
                  <a:pt x="1067544" y="459739"/>
                </a:lnTo>
                <a:lnTo>
                  <a:pt x="1067739" y="472439"/>
                </a:lnTo>
                <a:lnTo>
                  <a:pt x="1067405" y="488949"/>
                </a:lnTo>
                <a:lnTo>
                  <a:pt x="1062428" y="538479"/>
                </a:lnTo>
                <a:lnTo>
                  <a:pt x="1051535" y="586739"/>
                </a:lnTo>
                <a:lnTo>
                  <a:pt x="1034781" y="633729"/>
                </a:lnTo>
                <a:lnTo>
                  <a:pt x="1012221" y="679449"/>
                </a:lnTo>
                <a:lnTo>
                  <a:pt x="1003420" y="693419"/>
                </a:lnTo>
                <a:lnTo>
                  <a:pt x="993982" y="708659"/>
                </a:lnTo>
                <a:lnTo>
                  <a:pt x="961868" y="750569"/>
                </a:lnTo>
                <a:lnTo>
                  <a:pt x="937312" y="777239"/>
                </a:lnTo>
                <a:lnTo>
                  <a:pt x="937455" y="777402"/>
                </a:lnTo>
                <a:lnTo>
                  <a:pt x="937653" y="777239"/>
                </a:lnTo>
                <a:lnTo>
                  <a:pt x="950409" y="777239"/>
                </a:lnTo>
                <a:lnTo>
                  <a:pt x="956911" y="770889"/>
                </a:lnTo>
                <a:lnTo>
                  <a:pt x="991605" y="728979"/>
                </a:lnTo>
                <a:lnTo>
                  <a:pt x="1020510" y="683259"/>
                </a:lnTo>
                <a:lnTo>
                  <a:pt x="1043558" y="636269"/>
                </a:lnTo>
                <a:lnTo>
                  <a:pt x="1060684" y="588009"/>
                </a:lnTo>
                <a:lnTo>
                  <a:pt x="1071820" y="537209"/>
                </a:lnTo>
                <a:lnTo>
                  <a:pt x="1076898" y="483869"/>
                </a:lnTo>
                <a:lnTo>
                  <a:pt x="1077233" y="467359"/>
                </a:lnTo>
                <a:lnTo>
                  <a:pt x="1076874" y="454659"/>
                </a:lnTo>
                <a:lnTo>
                  <a:pt x="1073520" y="416559"/>
                </a:lnTo>
                <a:lnTo>
                  <a:pt x="1063707" y="367029"/>
                </a:lnTo>
                <a:lnTo>
                  <a:pt x="1056497" y="342899"/>
                </a:lnTo>
                <a:lnTo>
                  <a:pt x="1052312" y="330199"/>
                </a:lnTo>
                <a:lnTo>
                  <a:pt x="1047741" y="317499"/>
                </a:lnTo>
                <a:lnTo>
                  <a:pt x="1042782" y="306069"/>
                </a:lnTo>
                <a:lnTo>
                  <a:pt x="1037433" y="294639"/>
                </a:lnTo>
                <a:lnTo>
                  <a:pt x="1031695" y="281939"/>
                </a:lnTo>
                <a:lnTo>
                  <a:pt x="1004085" y="234949"/>
                </a:lnTo>
                <a:lnTo>
                  <a:pt x="970160" y="189229"/>
                </a:lnTo>
                <a:lnTo>
                  <a:pt x="931304" y="148589"/>
                </a:lnTo>
                <a:lnTo>
                  <a:pt x="888000" y="113029"/>
                </a:lnTo>
                <a:lnTo>
                  <a:pt x="840733" y="81279"/>
                </a:lnTo>
                <a:lnTo>
                  <a:pt x="789988" y="54609"/>
                </a:lnTo>
                <a:lnTo>
                  <a:pt x="736249" y="33019"/>
                </a:lnTo>
                <a:lnTo>
                  <a:pt x="680000" y="16509"/>
                </a:lnTo>
                <a:lnTo>
                  <a:pt x="636406" y="8889"/>
                </a:lnTo>
                <a:close/>
              </a:path>
            </a:pathLst>
          </a:custGeom>
          <a:solidFill>
            <a:srgbClr val="373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6209" y="8468124"/>
            <a:ext cx="1250315" cy="1010919"/>
          </a:xfrm>
          <a:custGeom>
            <a:avLst/>
            <a:gdLst/>
            <a:ahLst/>
            <a:cxnLst/>
            <a:rect l="l" t="t" r="r" b="b"/>
            <a:pathLst>
              <a:path w="1250314" h="1010920">
                <a:moveTo>
                  <a:pt x="561171" y="0"/>
                </a:moveTo>
                <a:lnTo>
                  <a:pt x="518833" y="822"/>
                </a:lnTo>
                <a:lnTo>
                  <a:pt x="476685" y="4600"/>
                </a:lnTo>
                <a:lnTo>
                  <a:pt x="434928" y="11324"/>
                </a:lnTo>
                <a:lnTo>
                  <a:pt x="393763" y="20982"/>
                </a:lnTo>
                <a:lnTo>
                  <a:pt x="353389" y="33563"/>
                </a:lnTo>
                <a:lnTo>
                  <a:pt x="314008" y="49058"/>
                </a:lnTo>
                <a:lnTo>
                  <a:pt x="275819" y="67455"/>
                </a:lnTo>
                <a:lnTo>
                  <a:pt x="239023" y="88743"/>
                </a:lnTo>
                <a:lnTo>
                  <a:pt x="203820" y="112912"/>
                </a:lnTo>
                <a:lnTo>
                  <a:pt x="170411" y="139950"/>
                </a:lnTo>
                <a:lnTo>
                  <a:pt x="138996" y="169848"/>
                </a:lnTo>
                <a:lnTo>
                  <a:pt x="110334" y="201971"/>
                </a:lnTo>
                <a:lnTo>
                  <a:pt x="85004" y="235572"/>
                </a:lnTo>
                <a:lnTo>
                  <a:pt x="62994" y="270465"/>
                </a:lnTo>
                <a:lnTo>
                  <a:pt x="44292" y="306468"/>
                </a:lnTo>
                <a:lnTo>
                  <a:pt x="28888" y="343396"/>
                </a:lnTo>
                <a:lnTo>
                  <a:pt x="16768" y="381067"/>
                </a:lnTo>
                <a:lnTo>
                  <a:pt x="7921" y="419296"/>
                </a:lnTo>
                <a:lnTo>
                  <a:pt x="2336" y="457900"/>
                </a:lnTo>
                <a:lnTo>
                  <a:pt x="0" y="496694"/>
                </a:lnTo>
                <a:lnTo>
                  <a:pt x="901" y="535496"/>
                </a:lnTo>
                <a:lnTo>
                  <a:pt x="5028" y="574122"/>
                </a:lnTo>
                <a:lnTo>
                  <a:pt x="12370" y="612388"/>
                </a:lnTo>
                <a:lnTo>
                  <a:pt x="22913" y="650109"/>
                </a:lnTo>
                <a:lnTo>
                  <a:pt x="36647" y="687104"/>
                </a:lnTo>
                <a:lnTo>
                  <a:pt x="53559" y="723187"/>
                </a:lnTo>
                <a:lnTo>
                  <a:pt x="73638" y="758176"/>
                </a:lnTo>
                <a:lnTo>
                  <a:pt x="96872" y="791886"/>
                </a:lnTo>
                <a:lnTo>
                  <a:pt x="123249" y="824134"/>
                </a:lnTo>
                <a:lnTo>
                  <a:pt x="152758" y="854736"/>
                </a:lnTo>
                <a:lnTo>
                  <a:pt x="185385" y="883508"/>
                </a:lnTo>
                <a:lnTo>
                  <a:pt x="220423" y="909775"/>
                </a:lnTo>
                <a:lnTo>
                  <a:pt x="257073" y="932989"/>
                </a:lnTo>
                <a:lnTo>
                  <a:pt x="295135" y="953161"/>
                </a:lnTo>
                <a:lnTo>
                  <a:pt x="334410" y="970301"/>
                </a:lnTo>
                <a:lnTo>
                  <a:pt x="374696" y="984421"/>
                </a:lnTo>
                <a:lnTo>
                  <a:pt x="415793" y="995530"/>
                </a:lnTo>
                <a:lnTo>
                  <a:pt x="457501" y="1003641"/>
                </a:lnTo>
                <a:lnTo>
                  <a:pt x="499620" y="1008763"/>
                </a:lnTo>
                <a:lnTo>
                  <a:pt x="541948" y="1010908"/>
                </a:lnTo>
                <a:lnTo>
                  <a:pt x="584287" y="1010085"/>
                </a:lnTo>
                <a:lnTo>
                  <a:pt x="626434" y="1006307"/>
                </a:lnTo>
                <a:lnTo>
                  <a:pt x="668191" y="999584"/>
                </a:lnTo>
                <a:lnTo>
                  <a:pt x="709356" y="989926"/>
                </a:lnTo>
                <a:lnTo>
                  <a:pt x="749730" y="977344"/>
                </a:lnTo>
                <a:lnTo>
                  <a:pt x="789111" y="961849"/>
                </a:lnTo>
                <a:lnTo>
                  <a:pt x="827300" y="943453"/>
                </a:lnTo>
                <a:lnTo>
                  <a:pt x="864096" y="922165"/>
                </a:lnTo>
                <a:lnTo>
                  <a:pt x="899299" y="897996"/>
                </a:lnTo>
                <a:lnTo>
                  <a:pt x="932708" y="870958"/>
                </a:lnTo>
                <a:lnTo>
                  <a:pt x="964123" y="841061"/>
                </a:lnTo>
                <a:lnTo>
                  <a:pt x="1213318" y="841061"/>
                </a:lnTo>
                <a:lnTo>
                  <a:pt x="1071266" y="675068"/>
                </a:lnTo>
                <a:lnTo>
                  <a:pt x="1081555" y="645781"/>
                </a:lnTo>
                <a:lnTo>
                  <a:pt x="1089823" y="616233"/>
                </a:lnTo>
                <a:lnTo>
                  <a:pt x="1096093" y="586502"/>
                </a:lnTo>
                <a:lnTo>
                  <a:pt x="1100385" y="556663"/>
                </a:lnTo>
                <a:lnTo>
                  <a:pt x="1102721" y="526795"/>
                </a:lnTo>
                <a:lnTo>
                  <a:pt x="1103124" y="496973"/>
                </a:lnTo>
                <a:lnTo>
                  <a:pt x="1101613" y="467275"/>
                </a:lnTo>
                <a:lnTo>
                  <a:pt x="1092941" y="408556"/>
                </a:lnTo>
                <a:lnTo>
                  <a:pt x="1076877" y="351254"/>
                </a:lnTo>
                <a:lnTo>
                  <a:pt x="1053593" y="295982"/>
                </a:lnTo>
                <a:lnTo>
                  <a:pt x="1023262" y="243356"/>
                </a:lnTo>
                <a:lnTo>
                  <a:pt x="986056" y="193989"/>
                </a:lnTo>
                <a:lnTo>
                  <a:pt x="942147" y="148498"/>
                </a:lnTo>
                <a:lnTo>
                  <a:pt x="882696" y="101131"/>
                </a:lnTo>
                <a:lnTo>
                  <a:pt x="846046" y="77917"/>
                </a:lnTo>
                <a:lnTo>
                  <a:pt x="807984" y="57745"/>
                </a:lnTo>
                <a:lnTo>
                  <a:pt x="768709" y="40605"/>
                </a:lnTo>
                <a:lnTo>
                  <a:pt x="728424" y="26486"/>
                </a:lnTo>
                <a:lnTo>
                  <a:pt x="687326" y="15377"/>
                </a:lnTo>
                <a:lnTo>
                  <a:pt x="645618" y="7266"/>
                </a:lnTo>
                <a:lnTo>
                  <a:pt x="603500" y="2144"/>
                </a:lnTo>
                <a:lnTo>
                  <a:pt x="561171" y="0"/>
                </a:lnTo>
                <a:close/>
              </a:path>
              <a:path w="1250314" h="1010920">
                <a:moveTo>
                  <a:pt x="1213318" y="841061"/>
                </a:moveTo>
                <a:lnTo>
                  <a:pt x="964123" y="841061"/>
                </a:lnTo>
                <a:lnTo>
                  <a:pt x="1249970" y="883890"/>
                </a:lnTo>
                <a:lnTo>
                  <a:pt x="1213318" y="841061"/>
                </a:lnTo>
                <a:close/>
              </a:path>
            </a:pathLst>
          </a:custGeom>
          <a:solidFill>
            <a:srgbClr val="FEEB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1368" y="8464060"/>
            <a:ext cx="1266825" cy="1019810"/>
          </a:xfrm>
          <a:custGeom>
            <a:avLst/>
            <a:gdLst/>
            <a:ahLst/>
            <a:cxnLst/>
            <a:rect l="l" t="t" r="r" b="b"/>
            <a:pathLst>
              <a:path w="1266825" h="1019809">
                <a:moveTo>
                  <a:pt x="576278" y="0"/>
                </a:moveTo>
                <a:lnTo>
                  <a:pt x="533593" y="0"/>
                </a:lnTo>
                <a:lnTo>
                  <a:pt x="510637" y="1269"/>
                </a:lnTo>
                <a:lnTo>
                  <a:pt x="464972" y="6349"/>
                </a:lnTo>
                <a:lnTo>
                  <a:pt x="419851" y="15239"/>
                </a:lnTo>
                <a:lnTo>
                  <a:pt x="353739" y="34289"/>
                </a:lnTo>
                <a:lnTo>
                  <a:pt x="311079" y="52069"/>
                </a:lnTo>
                <a:lnTo>
                  <a:pt x="269847" y="72389"/>
                </a:lnTo>
                <a:lnTo>
                  <a:pt x="230294" y="96519"/>
                </a:lnTo>
                <a:lnTo>
                  <a:pt x="192673" y="124459"/>
                </a:lnTo>
                <a:lnTo>
                  <a:pt x="174666" y="138429"/>
                </a:lnTo>
                <a:lnTo>
                  <a:pt x="140417" y="171449"/>
                </a:lnTo>
                <a:lnTo>
                  <a:pt x="113624" y="200659"/>
                </a:lnTo>
                <a:lnTo>
                  <a:pt x="89686" y="232409"/>
                </a:lnTo>
                <a:lnTo>
                  <a:pt x="78785" y="247649"/>
                </a:lnTo>
                <a:lnTo>
                  <a:pt x="59115" y="280669"/>
                </a:lnTo>
                <a:lnTo>
                  <a:pt x="42280" y="314959"/>
                </a:lnTo>
                <a:lnTo>
                  <a:pt x="22325" y="367029"/>
                </a:lnTo>
                <a:lnTo>
                  <a:pt x="8703" y="420369"/>
                </a:lnTo>
                <a:lnTo>
                  <a:pt x="1387" y="473709"/>
                </a:lnTo>
                <a:lnTo>
                  <a:pt x="0" y="510539"/>
                </a:lnTo>
                <a:lnTo>
                  <a:pt x="472" y="530859"/>
                </a:lnTo>
                <a:lnTo>
                  <a:pt x="4259" y="572769"/>
                </a:lnTo>
                <a:lnTo>
                  <a:pt x="11822" y="614679"/>
                </a:lnTo>
                <a:lnTo>
                  <a:pt x="23144" y="656589"/>
                </a:lnTo>
                <a:lnTo>
                  <a:pt x="38209" y="695959"/>
                </a:lnTo>
                <a:lnTo>
                  <a:pt x="56999" y="735329"/>
                </a:lnTo>
                <a:lnTo>
                  <a:pt x="79498" y="773429"/>
                </a:lnTo>
                <a:lnTo>
                  <a:pt x="105690" y="808989"/>
                </a:lnTo>
                <a:lnTo>
                  <a:pt x="135557" y="844549"/>
                </a:lnTo>
                <a:lnTo>
                  <a:pt x="169084" y="876299"/>
                </a:lnTo>
                <a:lnTo>
                  <a:pt x="203297" y="904239"/>
                </a:lnTo>
                <a:lnTo>
                  <a:pt x="236548" y="928369"/>
                </a:lnTo>
                <a:lnTo>
                  <a:pt x="271112" y="948689"/>
                </a:lnTo>
                <a:lnTo>
                  <a:pt x="306831" y="966469"/>
                </a:lnTo>
                <a:lnTo>
                  <a:pt x="343546" y="981709"/>
                </a:lnTo>
                <a:lnTo>
                  <a:pt x="381099" y="994409"/>
                </a:lnTo>
                <a:lnTo>
                  <a:pt x="419332" y="1004569"/>
                </a:lnTo>
                <a:lnTo>
                  <a:pt x="458086" y="1012189"/>
                </a:lnTo>
                <a:lnTo>
                  <a:pt x="497202" y="1017269"/>
                </a:lnTo>
                <a:lnTo>
                  <a:pt x="536523" y="1019809"/>
                </a:lnTo>
                <a:lnTo>
                  <a:pt x="579208" y="1019809"/>
                </a:lnTo>
                <a:lnTo>
                  <a:pt x="602165" y="1018539"/>
                </a:lnTo>
                <a:lnTo>
                  <a:pt x="647829" y="1013459"/>
                </a:lnTo>
                <a:lnTo>
                  <a:pt x="662926" y="1010919"/>
                </a:lnTo>
                <a:lnTo>
                  <a:pt x="536828" y="1010919"/>
                </a:lnTo>
                <a:lnTo>
                  <a:pt x="498122" y="1008379"/>
                </a:lnTo>
                <a:lnTo>
                  <a:pt x="459623" y="1003299"/>
                </a:lnTo>
                <a:lnTo>
                  <a:pt x="421487" y="995679"/>
                </a:lnTo>
                <a:lnTo>
                  <a:pt x="383871" y="985519"/>
                </a:lnTo>
                <a:lnTo>
                  <a:pt x="346929" y="972819"/>
                </a:lnTo>
                <a:lnTo>
                  <a:pt x="310820" y="957579"/>
                </a:lnTo>
                <a:lnTo>
                  <a:pt x="275698" y="939799"/>
                </a:lnTo>
                <a:lnTo>
                  <a:pt x="241720" y="919479"/>
                </a:lnTo>
                <a:lnTo>
                  <a:pt x="209043" y="896619"/>
                </a:lnTo>
                <a:lnTo>
                  <a:pt x="193240" y="883919"/>
                </a:lnTo>
                <a:lnTo>
                  <a:pt x="175427" y="869949"/>
                </a:lnTo>
                <a:lnTo>
                  <a:pt x="142497" y="836929"/>
                </a:lnTo>
                <a:lnTo>
                  <a:pt x="113175" y="803909"/>
                </a:lnTo>
                <a:lnTo>
                  <a:pt x="87472" y="768349"/>
                </a:lnTo>
                <a:lnTo>
                  <a:pt x="65403" y="731519"/>
                </a:lnTo>
                <a:lnTo>
                  <a:pt x="46979" y="692149"/>
                </a:lnTo>
                <a:lnTo>
                  <a:pt x="32214" y="652779"/>
                </a:lnTo>
                <a:lnTo>
                  <a:pt x="21120" y="613409"/>
                </a:lnTo>
                <a:lnTo>
                  <a:pt x="13710" y="571499"/>
                </a:lnTo>
                <a:lnTo>
                  <a:pt x="9998" y="530859"/>
                </a:lnTo>
                <a:lnTo>
                  <a:pt x="9532" y="510539"/>
                </a:lnTo>
                <a:lnTo>
                  <a:pt x="9849" y="494029"/>
                </a:lnTo>
                <a:lnTo>
                  <a:pt x="14990" y="439419"/>
                </a:lnTo>
                <a:lnTo>
                  <a:pt x="26271" y="387349"/>
                </a:lnTo>
                <a:lnTo>
                  <a:pt x="43752" y="335279"/>
                </a:lnTo>
                <a:lnTo>
                  <a:pt x="67469" y="285749"/>
                </a:lnTo>
                <a:lnTo>
                  <a:pt x="86762" y="253999"/>
                </a:lnTo>
                <a:lnTo>
                  <a:pt x="97457" y="237489"/>
                </a:lnTo>
                <a:lnTo>
                  <a:pt x="120950" y="207009"/>
                </a:lnTo>
                <a:lnTo>
                  <a:pt x="147257" y="177799"/>
                </a:lnTo>
                <a:lnTo>
                  <a:pt x="180895" y="146049"/>
                </a:lnTo>
                <a:lnTo>
                  <a:pt x="216819" y="118109"/>
                </a:lnTo>
                <a:lnTo>
                  <a:pt x="235559" y="104139"/>
                </a:lnTo>
                <a:lnTo>
                  <a:pt x="274443" y="81279"/>
                </a:lnTo>
                <a:lnTo>
                  <a:pt x="335808" y="52069"/>
                </a:lnTo>
                <a:lnTo>
                  <a:pt x="421995" y="24129"/>
                </a:lnTo>
                <a:lnTo>
                  <a:pt x="488823" y="12699"/>
                </a:lnTo>
                <a:lnTo>
                  <a:pt x="556591" y="8889"/>
                </a:lnTo>
                <a:lnTo>
                  <a:pt x="661174" y="8889"/>
                </a:lnTo>
                <a:lnTo>
                  <a:pt x="654715" y="7619"/>
                </a:lnTo>
                <a:lnTo>
                  <a:pt x="615599" y="2539"/>
                </a:lnTo>
                <a:lnTo>
                  <a:pt x="576278" y="0"/>
                </a:lnTo>
                <a:close/>
              </a:path>
              <a:path w="1266825" h="1019809">
                <a:moveTo>
                  <a:pt x="967251" y="840739"/>
                </a:moveTo>
                <a:lnTo>
                  <a:pt x="965544" y="842009"/>
                </a:lnTo>
                <a:lnTo>
                  <a:pt x="949026" y="858519"/>
                </a:lnTo>
                <a:lnTo>
                  <a:pt x="931905" y="873759"/>
                </a:lnTo>
                <a:lnTo>
                  <a:pt x="895982" y="902969"/>
                </a:lnTo>
                <a:lnTo>
                  <a:pt x="858023" y="928369"/>
                </a:lnTo>
                <a:lnTo>
                  <a:pt x="797812" y="960119"/>
                </a:lnTo>
                <a:lnTo>
                  <a:pt x="734420" y="984249"/>
                </a:lnTo>
                <a:lnTo>
                  <a:pt x="668686" y="1000759"/>
                </a:lnTo>
                <a:lnTo>
                  <a:pt x="601452" y="1009649"/>
                </a:lnTo>
                <a:lnTo>
                  <a:pt x="578852" y="1010919"/>
                </a:lnTo>
                <a:lnTo>
                  <a:pt x="662926" y="1010919"/>
                </a:lnTo>
                <a:lnTo>
                  <a:pt x="715229" y="999489"/>
                </a:lnTo>
                <a:lnTo>
                  <a:pt x="780555" y="977899"/>
                </a:lnTo>
                <a:lnTo>
                  <a:pt x="801722" y="967739"/>
                </a:lnTo>
                <a:lnTo>
                  <a:pt x="822533" y="958849"/>
                </a:lnTo>
                <a:lnTo>
                  <a:pt x="862957" y="935989"/>
                </a:lnTo>
                <a:lnTo>
                  <a:pt x="901575" y="910589"/>
                </a:lnTo>
                <a:lnTo>
                  <a:pt x="938135" y="881379"/>
                </a:lnTo>
                <a:lnTo>
                  <a:pt x="970722" y="851261"/>
                </a:lnTo>
                <a:lnTo>
                  <a:pt x="968255" y="850899"/>
                </a:lnTo>
                <a:lnTo>
                  <a:pt x="968964" y="845819"/>
                </a:lnTo>
                <a:lnTo>
                  <a:pt x="1001165" y="845819"/>
                </a:lnTo>
                <a:lnTo>
                  <a:pt x="967251" y="840739"/>
                </a:lnTo>
                <a:close/>
              </a:path>
              <a:path w="1266825" h="1019809">
                <a:moveTo>
                  <a:pt x="661174" y="8889"/>
                </a:moveTo>
                <a:lnTo>
                  <a:pt x="556591" y="8889"/>
                </a:lnTo>
                <a:lnTo>
                  <a:pt x="575973" y="10159"/>
                </a:lnTo>
                <a:lnTo>
                  <a:pt x="595342" y="10159"/>
                </a:lnTo>
                <a:lnTo>
                  <a:pt x="614678" y="12699"/>
                </a:lnTo>
                <a:lnTo>
                  <a:pt x="633963" y="13969"/>
                </a:lnTo>
                <a:lnTo>
                  <a:pt x="653176" y="17779"/>
                </a:lnTo>
                <a:lnTo>
                  <a:pt x="672299" y="20319"/>
                </a:lnTo>
                <a:lnTo>
                  <a:pt x="691311" y="25399"/>
                </a:lnTo>
                <a:lnTo>
                  <a:pt x="710193" y="29209"/>
                </a:lnTo>
                <a:lnTo>
                  <a:pt x="728927" y="34289"/>
                </a:lnTo>
                <a:lnTo>
                  <a:pt x="765867" y="46989"/>
                </a:lnTo>
                <a:lnTo>
                  <a:pt x="801976" y="62229"/>
                </a:lnTo>
                <a:lnTo>
                  <a:pt x="837098" y="80009"/>
                </a:lnTo>
                <a:lnTo>
                  <a:pt x="871077" y="100329"/>
                </a:lnTo>
                <a:lnTo>
                  <a:pt x="903757" y="123189"/>
                </a:lnTo>
                <a:lnTo>
                  <a:pt x="937017" y="151129"/>
                </a:lnTo>
                <a:lnTo>
                  <a:pt x="969446" y="181609"/>
                </a:lnTo>
                <a:lnTo>
                  <a:pt x="998513" y="215899"/>
                </a:lnTo>
                <a:lnTo>
                  <a:pt x="1011767" y="232409"/>
                </a:lnTo>
                <a:lnTo>
                  <a:pt x="1035679" y="269239"/>
                </a:lnTo>
                <a:lnTo>
                  <a:pt x="1056078" y="307339"/>
                </a:lnTo>
                <a:lnTo>
                  <a:pt x="1072903" y="346709"/>
                </a:lnTo>
                <a:lnTo>
                  <a:pt x="1086093" y="387349"/>
                </a:lnTo>
                <a:lnTo>
                  <a:pt x="1095588" y="429259"/>
                </a:lnTo>
                <a:lnTo>
                  <a:pt x="1101328" y="472439"/>
                </a:lnTo>
                <a:lnTo>
                  <a:pt x="1103251" y="515619"/>
                </a:lnTo>
                <a:lnTo>
                  <a:pt x="1102929" y="528319"/>
                </a:lnTo>
                <a:lnTo>
                  <a:pt x="1099884" y="566419"/>
                </a:lnTo>
                <a:lnTo>
                  <a:pt x="1090913" y="615949"/>
                </a:lnTo>
                <a:lnTo>
                  <a:pt x="1080445" y="654049"/>
                </a:lnTo>
                <a:lnTo>
                  <a:pt x="1076235" y="665479"/>
                </a:lnTo>
                <a:lnTo>
                  <a:pt x="1071661" y="678179"/>
                </a:lnTo>
                <a:lnTo>
                  <a:pt x="1070632" y="680719"/>
                </a:lnTo>
                <a:lnTo>
                  <a:pt x="1243065" y="882053"/>
                </a:lnTo>
                <a:lnTo>
                  <a:pt x="1255524" y="883919"/>
                </a:lnTo>
                <a:lnTo>
                  <a:pt x="1254812" y="888999"/>
                </a:lnTo>
                <a:lnTo>
                  <a:pt x="1254099" y="892809"/>
                </a:lnTo>
                <a:lnTo>
                  <a:pt x="1266734" y="895349"/>
                </a:lnTo>
                <a:lnTo>
                  <a:pt x="1081908" y="679449"/>
                </a:lnTo>
                <a:lnTo>
                  <a:pt x="1076107" y="679449"/>
                </a:lnTo>
                <a:lnTo>
                  <a:pt x="1083860" y="673099"/>
                </a:lnTo>
                <a:lnTo>
                  <a:pt x="1088179" y="660399"/>
                </a:lnTo>
                <a:lnTo>
                  <a:pt x="1092145" y="647699"/>
                </a:lnTo>
                <a:lnTo>
                  <a:pt x="1095758" y="636269"/>
                </a:lnTo>
                <a:lnTo>
                  <a:pt x="1104495" y="598169"/>
                </a:lnTo>
                <a:lnTo>
                  <a:pt x="1110111" y="560069"/>
                </a:lnTo>
                <a:lnTo>
                  <a:pt x="1112817" y="510539"/>
                </a:lnTo>
                <a:lnTo>
                  <a:pt x="1112323" y="488949"/>
                </a:lnTo>
                <a:lnTo>
                  <a:pt x="1108397" y="445769"/>
                </a:lnTo>
                <a:lnTo>
                  <a:pt x="1100608" y="403859"/>
                </a:lnTo>
                <a:lnTo>
                  <a:pt x="1089019" y="363219"/>
                </a:lnTo>
                <a:lnTo>
                  <a:pt x="1073698" y="322579"/>
                </a:lnTo>
                <a:lnTo>
                  <a:pt x="1054707" y="283209"/>
                </a:lnTo>
                <a:lnTo>
                  <a:pt x="1032112" y="245109"/>
                </a:lnTo>
                <a:lnTo>
                  <a:pt x="1005979" y="209549"/>
                </a:lnTo>
                <a:lnTo>
                  <a:pt x="976371" y="175259"/>
                </a:lnTo>
                <a:lnTo>
                  <a:pt x="943355" y="143509"/>
                </a:lnTo>
                <a:lnTo>
                  <a:pt x="909505" y="115569"/>
                </a:lnTo>
                <a:lnTo>
                  <a:pt x="876254" y="92709"/>
                </a:lnTo>
                <a:lnTo>
                  <a:pt x="823965" y="62229"/>
                </a:lnTo>
                <a:lnTo>
                  <a:pt x="769255" y="38099"/>
                </a:lnTo>
                <a:lnTo>
                  <a:pt x="731702" y="25399"/>
                </a:lnTo>
                <a:lnTo>
                  <a:pt x="693469" y="15239"/>
                </a:lnTo>
                <a:lnTo>
                  <a:pt x="661174" y="8889"/>
                </a:lnTo>
                <a:close/>
              </a:path>
              <a:path w="1266825" h="1019809">
                <a:moveTo>
                  <a:pt x="1001165" y="845819"/>
                </a:moveTo>
                <a:lnTo>
                  <a:pt x="968964" y="845819"/>
                </a:lnTo>
                <a:lnTo>
                  <a:pt x="972384" y="849629"/>
                </a:lnTo>
                <a:lnTo>
                  <a:pt x="970722" y="851261"/>
                </a:lnTo>
                <a:lnTo>
                  <a:pt x="1254099" y="892809"/>
                </a:lnTo>
                <a:lnTo>
                  <a:pt x="1254337" y="891539"/>
                </a:lnTo>
                <a:lnTo>
                  <a:pt x="1251190" y="891539"/>
                </a:lnTo>
                <a:lnTo>
                  <a:pt x="1243065" y="882053"/>
                </a:lnTo>
                <a:lnTo>
                  <a:pt x="1001165" y="845819"/>
                </a:lnTo>
                <a:close/>
              </a:path>
              <a:path w="1266825" h="1019809">
                <a:moveTo>
                  <a:pt x="1243065" y="882053"/>
                </a:moveTo>
                <a:lnTo>
                  <a:pt x="1251190" y="891539"/>
                </a:lnTo>
                <a:lnTo>
                  <a:pt x="1254812" y="888999"/>
                </a:lnTo>
                <a:lnTo>
                  <a:pt x="1255524" y="883919"/>
                </a:lnTo>
                <a:lnTo>
                  <a:pt x="1243065" y="882053"/>
                </a:lnTo>
                <a:close/>
              </a:path>
              <a:path w="1266825" h="1019809">
                <a:moveTo>
                  <a:pt x="1254812" y="888999"/>
                </a:moveTo>
                <a:lnTo>
                  <a:pt x="1251190" y="891539"/>
                </a:lnTo>
                <a:lnTo>
                  <a:pt x="1254337" y="891539"/>
                </a:lnTo>
                <a:lnTo>
                  <a:pt x="1254812" y="888999"/>
                </a:lnTo>
                <a:close/>
              </a:path>
              <a:path w="1266825" h="1019809">
                <a:moveTo>
                  <a:pt x="968964" y="845819"/>
                </a:moveTo>
                <a:lnTo>
                  <a:pt x="968255" y="850899"/>
                </a:lnTo>
                <a:lnTo>
                  <a:pt x="970722" y="851261"/>
                </a:lnTo>
                <a:lnTo>
                  <a:pt x="972384" y="849629"/>
                </a:lnTo>
                <a:lnTo>
                  <a:pt x="968964" y="845819"/>
                </a:lnTo>
                <a:close/>
              </a:path>
              <a:path w="1266825" h="1019809">
                <a:moveTo>
                  <a:pt x="1079733" y="676909"/>
                </a:moveTo>
                <a:lnTo>
                  <a:pt x="1076107" y="679449"/>
                </a:lnTo>
                <a:lnTo>
                  <a:pt x="1081908" y="679449"/>
                </a:lnTo>
                <a:lnTo>
                  <a:pt x="1079733" y="676909"/>
                </a:lnTo>
                <a:close/>
              </a:path>
            </a:pathLst>
          </a:custGeom>
          <a:solidFill>
            <a:srgbClr val="373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34241" y="8874576"/>
            <a:ext cx="5327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Пр</a:t>
            </a:r>
            <a:r>
              <a:rPr sz="1200" spc="5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51921" y="7264030"/>
            <a:ext cx="105479" cy="59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96078" y="7110806"/>
            <a:ext cx="1033906" cy="7296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83495" y="7098818"/>
            <a:ext cx="1059815" cy="754380"/>
          </a:xfrm>
          <a:custGeom>
            <a:avLst/>
            <a:gdLst/>
            <a:ahLst/>
            <a:cxnLst/>
            <a:rect l="l" t="t" r="r" b="b"/>
            <a:pathLst>
              <a:path w="1059814" h="754379">
                <a:moveTo>
                  <a:pt x="554622" y="0"/>
                </a:moveTo>
                <a:lnTo>
                  <a:pt x="498832" y="0"/>
                </a:lnTo>
                <a:lnTo>
                  <a:pt x="438369" y="5080"/>
                </a:lnTo>
                <a:lnTo>
                  <a:pt x="378557" y="15240"/>
                </a:lnTo>
                <a:lnTo>
                  <a:pt x="320009" y="30480"/>
                </a:lnTo>
                <a:lnTo>
                  <a:pt x="263337" y="50800"/>
                </a:lnTo>
                <a:lnTo>
                  <a:pt x="213551" y="74930"/>
                </a:lnTo>
                <a:lnTo>
                  <a:pt x="172002" y="99060"/>
                </a:lnTo>
                <a:lnTo>
                  <a:pt x="134717" y="125730"/>
                </a:lnTo>
                <a:lnTo>
                  <a:pt x="101783" y="154940"/>
                </a:lnTo>
                <a:lnTo>
                  <a:pt x="73289" y="185420"/>
                </a:lnTo>
                <a:lnTo>
                  <a:pt x="49323" y="218440"/>
                </a:lnTo>
                <a:lnTo>
                  <a:pt x="29973" y="251460"/>
                </a:lnTo>
                <a:lnTo>
                  <a:pt x="15328" y="287020"/>
                </a:lnTo>
                <a:lnTo>
                  <a:pt x="2373" y="341630"/>
                </a:lnTo>
                <a:lnTo>
                  <a:pt x="0" y="383540"/>
                </a:lnTo>
                <a:lnTo>
                  <a:pt x="157" y="389890"/>
                </a:lnTo>
                <a:lnTo>
                  <a:pt x="6762" y="438150"/>
                </a:lnTo>
                <a:lnTo>
                  <a:pt x="17517" y="474980"/>
                </a:lnTo>
                <a:lnTo>
                  <a:pt x="39690" y="520700"/>
                </a:lnTo>
                <a:lnTo>
                  <a:pt x="46644" y="533400"/>
                </a:lnTo>
                <a:lnTo>
                  <a:pt x="54168" y="543560"/>
                </a:lnTo>
                <a:lnTo>
                  <a:pt x="62262" y="554990"/>
                </a:lnTo>
                <a:lnTo>
                  <a:pt x="70928" y="566420"/>
                </a:lnTo>
                <a:lnTo>
                  <a:pt x="105858" y="604520"/>
                </a:lnTo>
                <a:lnTo>
                  <a:pt x="140326" y="633730"/>
                </a:lnTo>
                <a:lnTo>
                  <a:pt x="178116" y="660400"/>
                </a:lnTo>
                <a:lnTo>
                  <a:pt x="218860" y="683260"/>
                </a:lnTo>
                <a:lnTo>
                  <a:pt x="262186" y="703580"/>
                </a:lnTo>
                <a:lnTo>
                  <a:pt x="331208" y="727710"/>
                </a:lnTo>
                <a:lnTo>
                  <a:pt x="403959" y="744220"/>
                </a:lnTo>
                <a:lnTo>
                  <a:pt x="479191" y="753110"/>
                </a:lnTo>
                <a:lnTo>
                  <a:pt x="504604" y="754380"/>
                </a:lnTo>
                <a:lnTo>
                  <a:pt x="560389" y="754380"/>
                </a:lnTo>
                <a:lnTo>
                  <a:pt x="575532" y="753110"/>
                </a:lnTo>
                <a:lnTo>
                  <a:pt x="590663" y="753110"/>
                </a:lnTo>
                <a:lnTo>
                  <a:pt x="605772" y="750570"/>
                </a:lnTo>
                <a:lnTo>
                  <a:pt x="635889" y="748030"/>
                </a:lnTo>
                <a:lnTo>
                  <a:pt x="665806" y="742950"/>
                </a:lnTo>
                <a:lnTo>
                  <a:pt x="670759" y="741680"/>
                </a:lnTo>
                <a:lnTo>
                  <a:pt x="505028" y="741680"/>
                </a:lnTo>
                <a:lnTo>
                  <a:pt x="480042" y="740410"/>
                </a:lnTo>
                <a:lnTo>
                  <a:pt x="430522" y="735330"/>
                </a:lnTo>
                <a:lnTo>
                  <a:pt x="358037" y="721360"/>
                </a:lnTo>
                <a:lnTo>
                  <a:pt x="288766" y="699770"/>
                </a:lnTo>
                <a:lnTo>
                  <a:pt x="244957" y="681990"/>
                </a:lnTo>
                <a:lnTo>
                  <a:pt x="203459" y="660400"/>
                </a:lnTo>
                <a:lnTo>
                  <a:pt x="164624" y="635000"/>
                </a:lnTo>
                <a:lnTo>
                  <a:pt x="128804" y="607060"/>
                </a:lnTo>
                <a:lnTo>
                  <a:pt x="96353" y="576580"/>
                </a:lnTo>
                <a:lnTo>
                  <a:pt x="86631" y="565150"/>
                </a:lnTo>
                <a:lnTo>
                  <a:pt x="77528" y="554990"/>
                </a:lnTo>
                <a:lnTo>
                  <a:pt x="53888" y="520700"/>
                </a:lnTo>
                <a:lnTo>
                  <a:pt x="35675" y="485140"/>
                </a:lnTo>
                <a:lnTo>
                  <a:pt x="19657" y="438150"/>
                </a:lnTo>
                <a:lnTo>
                  <a:pt x="12866" y="389890"/>
                </a:lnTo>
                <a:lnTo>
                  <a:pt x="12582" y="377190"/>
                </a:lnTo>
                <a:lnTo>
                  <a:pt x="13176" y="360680"/>
                </a:lnTo>
                <a:lnTo>
                  <a:pt x="22038" y="308610"/>
                </a:lnTo>
                <a:lnTo>
                  <a:pt x="41370" y="257810"/>
                </a:lnTo>
                <a:lnTo>
                  <a:pt x="70976" y="209550"/>
                </a:lnTo>
                <a:lnTo>
                  <a:pt x="110659" y="163830"/>
                </a:lnTo>
                <a:lnTo>
                  <a:pt x="142616" y="135890"/>
                </a:lnTo>
                <a:lnTo>
                  <a:pt x="178906" y="109220"/>
                </a:lnTo>
                <a:lnTo>
                  <a:pt x="198657" y="97790"/>
                </a:lnTo>
                <a:lnTo>
                  <a:pt x="219470" y="85090"/>
                </a:lnTo>
                <a:lnTo>
                  <a:pt x="241337" y="74930"/>
                </a:lnTo>
                <a:lnTo>
                  <a:pt x="268201" y="62230"/>
                </a:lnTo>
                <a:lnTo>
                  <a:pt x="309655" y="46990"/>
                </a:lnTo>
                <a:lnTo>
                  <a:pt x="323744" y="43180"/>
                </a:lnTo>
                <a:lnTo>
                  <a:pt x="337951" y="38100"/>
                </a:lnTo>
                <a:lnTo>
                  <a:pt x="352269" y="34290"/>
                </a:lnTo>
                <a:lnTo>
                  <a:pt x="366686" y="31750"/>
                </a:lnTo>
                <a:lnTo>
                  <a:pt x="381193" y="27940"/>
                </a:lnTo>
                <a:lnTo>
                  <a:pt x="439934" y="17780"/>
                </a:lnTo>
                <a:lnTo>
                  <a:pt x="499349" y="12700"/>
                </a:lnTo>
                <a:lnTo>
                  <a:pt x="667564" y="12700"/>
                </a:lnTo>
                <a:lnTo>
                  <a:pt x="655270" y="10160"/>
                </a:lnTo>
                <a:lnTo>
                  <a:pt x="630406" y="6350"/>
                </a:lnTo>
                <a:lnTo>
                  <a:pt x="580036" y="1270"/>
                </a:lnTo>
                <a:lnTo>
                  <a:pt x="554622" y="0"/>
                </a:lnTo>
                <a:close/>
              </a:path>
              <a:path w="1059814" h="754379">
                <a:moveTo>
                  <a:pt x="819717" y="679450"/>
                </a:moveTo>
                <a:lnTo>
                  <a:pt x="817884" y="680720"/>
                </a:lnTo>
                <a:lnTo>
                  <a:pt x="804536" y="685800"/>
                </a:lnTo>
                <a:lnTo>
                  <a:pt x="791021" y="692150"/>
                </a:lnTo>
                <a:lnTo>
                  <a:pt x="735478" y="712470"/>
                </a:lnTo>
                <a:lnTo>
                  <a:pt x="692536" y="723900"/>
                </a:lnTo>
                <a:lnTo>
                  <a:pt x="678028" y="726440"/>
                </a:lnTo>
                <a:lnTo>
                  <a:pt x="663440" y="730250"/>
                </a:lnTo>
                <a:lnTo>
                  <a:pt x="634061" y="735330"/>
                </a:lnTo>
                <a:lnTo>
                  <a:pt x="604474" y="737870"/>
                </a:lnTo>
                <a:lnTo>
                  <a:pt x="589627" y="740410"/>
                </a:lnTo>
                <a:lnTo>
                  <a:pt x="574757" y="740410"/>
                </a:lnTo>
                <a:lnTo>
                  <a:pt x="559874" y="741680"/>
                </a:lnTo>
                <a:lnTo>
                  <a:pt x="670759" y="741680"/>
                </a:lnTo>
                <a:lnTo>
                  <a:pt x="680665" y="739140"/>
                </a:lnTo>
                <a:lnTo>
                  <a:pt x="695445" y="736600"/>
                </a:lnTo>
                <a:lnTo>
                  <a:pt x="724729" y="728980"/>
                </a:lnTo>
                <a:lnTo>
                  <a:pt x="739215" y="723900"/>
                </a:lnTo>
                <a:lnTo>
                  <a:pt x="753583" y="720090"/>
                </a:lnTo>
                <a:lnTo>
                  <a:pt x="781929" y="709930"/>
                </a:lnTo>
                <a:lnTo>
                  <a:pt x="795888" y="703580"/>
                </a:lnTo>
                <a:lnTo>
                  <a:pt x="809690" y="698500"/>
                </a:lnTo>
                <a:lnTo>
                  <a:pt x="822278" y="692638"/>
                </a:lnTo>
                <a:lnTo>
                  <a:pt x="819515" y="692150"/>
                </a:lnTo>
                <a:lnTo>
                  <a:pt x="820606" y="685800"/>
                </a:lnTo>
                <a:lnTo>
                  <a:pt x="855982" y="685800"/>
                </a:lnTo>
                <a:lnTo>
                  <a:pt x="819717" y="679450"/>
                </a:lnTo>
                <a:close/>
              </a:path>
              <a:path w="1059814" h="754379">
                <a:moveTo>
                  <a:pt x="667564" y="12700"/>
                </a:moveTo>
                <a:lnTo>
                  <a:pt x="554196" y="12700"/>
                </a:lnTo>
                <a:lnTo>
                  <a:pt x="579186" y="13970"/>
                </a:lnTo>
                <a:lnTo>
                  <a:pt x="628737" y="19050"/>
                </a:lnTo>
                <a:lnTo>
                  <a:pt x="677445" y="27940"/>
                </a:lnTo>
                <a:lnTo>
                  <a:pt x="748217" y="46990"/>
                </a:lnTo>
                <a:lnTo>
                  <a:pt x="793397" y="64770"/>
                </a:lnTo>
                <a:lnTo>
                  <a:pt x="836597" y="85090"/>
                </a:lnTo>
                <a:lnTo>
                  <a:pt x="877493" y="109220"/>
                </a:lnTo>
                <a:lnTo>
                  <a:pt x="915760" y="135890"/>
                </a:lnTo>
                <a:lnTo>
                  <a:pt x="951073" y="167640"/>
                </a:lnTo>
                <a:lnTo>
                  <a:pt x="985081" y="204470"/>
                </a:lnTo>
                <a:lnTo>
                  <a:pt x="1007267" y="238760"/>
                </a:lnTo>
                <a:lnTo>
                  <a:pt x="1024482" y="273050"/>
                </a:lnTo>
                <a:lnTo>
                  <a:pt x="1039736" y="321310"/>
                </a:lnTo>
                <a:lnTo>
                  <a:pt x="1046230" y="370840"/>
                </a:lnTo>
                <a:lnTo>
                  <a:pt x="1046489" y="383540"/>
                </a:lnTo>
                <a:lnTo>
                  <a:pt x="1045890" y="396240"/>
                </a:lnTo>
                <a:lnTo>
                  <a:pt x="1037742" y="444500"/>
                </a:lnTo>
                <a:lnTo>
                  <a:pt x="1014571" y="504190"/>
                </a:lnTo>
                <a:lnTo>
                  <a:pt x="993708" y="538480"/>
                </a:lnTo>
                <a:lnTo>
                  <a:pt x="985590" y="548640"/>
                </a:lnTo>
                <a:lnTo>
                  <a:pt x="976888" y="560070"/>
                </a:lnTo>
                <a:lnTo>
                  <a:pt x="967603" y="571500"/>
                </a:lnTo>
                <a:lnTo>
                  <a:pt x="957733" y="581660"/>
                </a:lnTo>
                <a:lnTo>
                  <a:pt x="955062" y="584200"/>
                </a:lnTo>
                <a:lnTo>
                  <a:pt x="997542" y="710587"/>
                </a:lnTo>
                <a:lnTo>
                  <a:pt x="1008295" y="712470"/>
                </a:lnTo>
                <a:lnTo>
                  <a:pt x="1006082" y="725170"/>
                </a:lnTo>
                <a:lnTo>
                  <a:pt x="1016647" y="726440"/>
                </a:lnTo>
                <a:lnTo>
                  <a:pt x="969209" y="586740"/>
                </a:lnTo>
                <a:lnTo>
                  <a:pt x="962323" y="586740"/>
                </a:lnTo>
                <a:lnTo>
                  <a:pt x="968346" y="584200"/>
                </a:lnTo>
                <a:lnTo>
                  <a:pt x="972604" y="584200"/>
                </a:lnTo>
                <a:lnTo>
                  <a:pt x="979797" y="576580"/>
                </a:lnTo>
                <a:lnTo>
                  <a:pt x="988845" y="565150"/>
                </a:lnTo>
                <a:lnTo>
                  <a:pt x="997350" y="554990"/>
                </a:lnTo>
                <a:lnTo>
                  <a:pt x="1019601" y="520700"/>
                </a:lnTo>
                <a:lnTo>
                  <a:pt x="1036939" y="486410"/>
                </a:lnTo>
                <a:lnTo>
                  <a:pt x="1049345" y="449580"/>
                </a:lnTo>
                <a:lnTo>
                  <a:pt x="1058182" y="401320"/>
                </a:lnTo>
                <a:lnTo>
                  <a:pt x="1059285" y="377190"/>
                </a:lnTo>
                <a:lnTo>
                  <a:pt x="1058983" y="364490"/>
                </a:lnTo>
                <a:lnTo>
                  <a:pt x="1052216" y="316230"/>
                </a:lnTo>
                <a:lnTo>
                  <a:pt x="1041324" y="279400"/>
                </a:lnTo>
                <a:lnTo>
                  <a:pt x="1025465" y="245110"/>
                </a:lnTo>
                <a:lnTo>
                  <a:pt x="1019078" y="232410"/>
                </a:lnTo>
                <a:lnTo>
                  <a:pt x="1012141" y="220980"/>
                </a:lnTo>
                <a:lnTo>
                  <a:pt x="1004655" y="210820"/>
                </a:lnTo>
                <a:lnTo>
                  <a:pt x="996621" y="199390"/>
                </a:lnTo>
                <a:lnTo>
                  <a:pt x="988040" y="187960"/>
                </a:lnTo>
                <a:lnTo>
                  <a:pt x="978911" y="177800"/>
                </a:lnTo>
                <a:lnTo>
                  <a:pt x="969235" y="166370"/>
                </a:lnTo>
                <a:lnTo>
                  <a:pt x="936566" y="135890"/>
                </a:lnTo>
                <a:lnTo>
                  <a:pt x="900391" y="107950"/>
                </a:lnTo>
                <a:lnTo>
                  <a:pt x="861079" y="82550"/>
                </a:lnTo>
                <a:lnTo>
                  <a:pt x="819000" y="60960"/>
                </a:lnTo>
                <a:lnTo>
                  <a:pt x="774524" y="43180"/>
                </a:lnTo>
                <a:lnTo>
                  <a:pt x="679858" y="15240"/>
                </a:lnTo>
                <a:lnTo>
                  <a:pt x="667564" y="12700"/>
                </a:lnTo>
                <a:close/>
              </a:path>
              <a:path w="1059814" h="754379">
                <a:moveTo>
                  <a:pt x="855982" y="685800"/>
                </a:moveTo>
                <a:lnTo>
                  <a:pt x="820606" y="685800"/>
                </a:lnTo>
                <a:lnTo>
                  <a:pt x="823328" y="692150"/>
                </a:lnTo>
                <a:lnTo>
                  <a:pt x="822278" y="692638"/>
                </a:lnTo>
                <a:lnTo>
                  <a:pt x="1006082" y="725170"/>
                </a:lnTo>
                <a:lnTo>
                  <a:pt x="1006747" y="721360"/>
                </a:lnTo>
                <a:lnTo>
                  <a:pt x="1001163" y="721360"/>
                </a:lnTo>
                <a:lnTo>
                  <a:pt x="997542" y="710587"/>
                </a:lnTo>
                <a:lnTo>
                  <a:pt x="855982" y="685800"/>
                </a:lnTo>
                <a:close/>
              </a:path>
              <a:path w="1059814" h="754379">
                <a:moveTo>
                  <a:pt x="997542" y="710587"/>
                </a:moveTo>
                <a:lnTo>
                  <a:pt x="1001163" y="721360"/>
                </a:lnTo>
                <a:lnTo>
                  <a:pt x="1007191" y="718820"/>
                </a:lnTo>
                <a:lnTo>
                  <a:pt x="1008295" y="712470"/>
                </a:lnTo>
                <a:lnTo>
                  <a:pt x="997542" y="710587"/>
                </a:lnTo>
                <a:close/>
              </a:path>
              <a:path w="1059814" h="754379">
                <a:moveTo>
                  <a:pt x="1007191" y="718820"/>
                </a:moveTo>
                <a:lnTo>
                  <a:pt x="1001163" y="721360"/>
                </a:lnTo>
                <a:lnTo>
                  <a:pt x="1006747" y="721360"/>
                </a:lnTo>
                <a:lnTo>
                  <a:pt x="1007191" y="718820"/>
                </a:lnTo>
                <a:close/>
              </a:path>
              <a:path w="1059814" h="754379">
                <a:moveTo>
                  <a:pt x="820606" y="685800"/>
                </a:moveTo>
                <a:lnTo>
                  <a:pt x="819515" y="692150"/>
                </a:lnTo>
                <a:lnTo>
                  <a:pt x="822278" y="692638"/>
                </a:lnTo>
                <a:lnTo>
                  <a:pt x="823328" y="692150"/>
                </a:lnTo>
                <a:lnTo>
                  <a:pt x="820606" y="685800"/>
                </a:lnTo>
                <a:close/>
              </a:path>
              <a:path w="1059814" h="754379">
                <a:moveTo>
                  <a:pt x="968346" y="584200"/>
                </a:moveTo>
                <a:lnTo>
                  <a:pt x="962323" y="586740"/>
                </a:lnTo>
                <a:lnTo>
                  <a:pt x="969209" y="586740"/>
                </a:lnTo>
                <a:lnTo>
                  <a:pt x="968346" y="584200"/>
                </a:lnTo>
                <a:close/>
              </a:path>
              <a:path w="1059814" h="754379">
                <a:moveTo>
                  <a:pt x="972604" y="584200"/>
                </a:moveTo>
                <a:lnTo>
                  <a:pt x="968346" y="584200"/>
                </a:lnTo>
                <a:lnTo>
                  <a:pt x="969209" y="586740"/>
                </a:lnTo>
                <a:lnTo>
                  <a:pt x="970207" y="586740"/>
                </a:lnTo>
                <a:lnTo>
                  <a:pt x="972604" y="584200"/>
                </a:lnTo>
                <a:close/>
              </a:path>
            </a:pathLst>
          </a:custGeom>
          <a:solidFill>
            <a:srgbClr val="70BA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76990" y="7369161"/>
            <a:ext cx="502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90" dirty="0">
                <a:solidFill>
                  <a:srgbClr val="ED1C24"/>
                </a:solidFill>
                <a:latin typeface="Times New Roman"/>
                <a:cs typeface="Times New Roman"/>
              </a:rPr>
              <a:t>Г</a:t>
            </a:r>
            <a:r>
              <a:rPr sz="1200" dirty="0">
                <a:solidFill>
                  <a:srgbClr val="ED1C24"/>
                </a:solidFill>
                <a:latin typeface="Times New Roman"/>
                <a:cs typeface="Times New Roman"/>
              </a:rPr>
              <a:t>л</a:t>
            </a:r>
            <a:r>
              <a:rPr sz="1200" spc="-15" dirty="0">
                <a:solidFill>
                  <a:srgbClr val="ED1C24"/>
                </a:solidFill>
                <a:latin typeface="Times New Roman"/>
                <a:cs typeface="Times New Roman"/>
              </a:rPr>
              <a:t>и</a:t>
            </a:r>
            <a:r>
              <a:rPr sz="1200" dirty="0">
                <a:solidFill>
                  <a:srgbClr val="ED1C24"/>
                </a:solidFill>
                <a:latin typeface="Times New Roman"/>
                <a:cs typeface="Times New Roman"/>
              </a:rPr>
              <a:t>цин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43574" y="7688459"/>
            <a:ext cx="6098" cy="505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7992" y="7264030"/>
            <a:ext cx="7980" cy="218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2083" y="7005511"/>
            <a:ext cx="1097280" cy="701675"/>
          </a:xfrm>
          <a:custGeom>
            <a:avLst/>
            <a:gdLst/>
            <a:ahLst/>
            <a:cxnLst/>
            <a:rect l="l" t="t" r="r" b="b"/>
            <a:pathLst>
              <a:path w="1097279" h="701675">
                <a:moveTo>
                  <a:pt x="529471" y="0"/>
                </a:moveTo>
                <a:lnTo>
                  <a:pt x="486962" y="1984"/>
                </a:lnTo>
                <a:lnTo>
                  <a:pt x="444547" y="6119"/>
                </a:lnTo>
                <a:lnTo>
                  <a:pt x="402419" y="12440"/>
                </a:lnTo>
                <a:lnTo>
                  <a:pt x="360771" y="20981"/>
                </a:lnTo>
                <a:lnTo>
                  <a:pt x="319794" y="31776"/>
                </a:lnTo>
                <a:lnTo>
                  <a:pt x="279681" y="44862"/>
                </a:lnTo>
                <a:lnTo>
                  <a:pt x="241333" y="59975"/>
                </a:lnTo>
                <a:lnTo>
                  <a:pt x="205595" y="76749"/>
                </a:lnTo>
                <a:lnTo>
                  <a:pt x="142166" y="114791"/>
                </a:lnTo>
                <a:lnTo>
                  <a:pt x="89827" y="158004"/>
                </a:lnTo>
                <a:lnTo>
                  <a:pt x="49009" y="205403"/>
                </a:lnTo>
                <a:lnTo>
                  <a:pt x="20144" y="256005"/>
                </a:lnTo>
                <a:lnTo>
                  <a:pt x="3664" y="308827"/>
                </a:lnTo>
                <a:lnTo>
                  <a:pt x="0" y="362883"/>
                </a:lnTo>
                <a:lnTo>
                  <a:pt x="3108" y="390068"/>
                </a:lnTo>
                <a:lnTo>
                  <a:pt x="19477" y="444133"/>
                </a:lnTo>
                <a:lnTo>
                  <a:pt x="49741" y="496975"/>
                </a:lnTo>
                <a:lnTo>
                  <a:pt x="70219" y="522629"/>
                </a:lnTo>
                <a:lnTo>
                  <a:pt x="57000" y="617576"/>
                </a:lnTo>
                <a:lnTo>
                  <a:pt x="205839" y="624563"/>
                </a:lnTo>
                <a:lnTo>
                  <a:pt x="232524" y="637390"/>
                </a:lnTo>
                <a:lnTo>
                  <a:pt x="260135" y="649060"/>
                </a:lnTo>
                <a:lnTo>
                  <a:pt x="317786" y="668915"/>
                </a:lnTo>
                <a:lnTo>
                  <a:pt x="378107" y="684094"/>
                </a:lnTo>
                <a:lnTo>
                  <a:pt x="440411" y="694562"/>
                </a:lnTo>
                <a:lnTo>
                  <a:pt x="504011" y="700283"/>
                </a:lnTo>
                <a:lnTo>
                  <a:pt x="536083" y="701353"/>
                </a:lnTo>
                <a:lnTo>
                  <a:pt x="568221" y="701223"/>
                </a:lnTo>
                <a:lnTo>
                  <a:pt x="632356" y="697346"/>
                </a:lnTo>
                <a:lnTo>
                  <a:pt x="695727" y="688618"/>
                </a:lnTo>
                <a:lnTo>
                  <a:pt x="757651" y="675003"/>
                </a:lnTo>
                <a:lnTo>
                  <a:pt x="817439" y="656466"/>
                </a:lnTo>
                <a:lnTo>
                  <a:pt x="855787" y="641352"/>
                </a:lnTo>
                <a:lnTo>
                  <a:pt x="891552" y="624563"/>
                </a:lnTo>
                <a:lnTo>
                  <a:pt x="954954" y="586536"/>
                </a:lnTo>
                <a:lnTo>
                  <a:pt x="1007293" y="543323"/>
                </a:lnTo>
                <a:lnTo>
                  <a:pt x="1048111" y="495924"/>
                </a:lnTo>
                <a:lnTo>
                  <a:pt x="1076975" y="445322"/>
                </a:lnTo>
                <a:lnTo>
                  <a:pt x="1093456" y="392500"/>
                </a:lnTo>
                <a:lnTo>
                  <a:pt x="1097119" y="338443"/>
                </a:lnTo>
                <a:lnTo>
                  <a:pt x="1094010" y="311258"/>
                </a:lnTo>
                <a:lnTo>
                  <a:pt x="1077641" y="257192"/>
                </a:lnTo>
                <a:lnTo>
                  <a:pt x="1047375" y="204350"/>
                </a:lnTo>
                <a:lnTo>
                  <a:pt x="1003248" y="154199"/>
                </a:lnTo>
                <a:lnTo>
                  <a:pt x="948351" y="110241"/>
                </a:lnTo>
                <a:lnTo>
                  <a:pt x="884604" y="73226"/>
                </a:lnTo>
                <a:lnTo>
                  <a:pt x="849892" y="57409"/>
                </a:lnTo>
                <a:lnTo>
                  <a:pt x="813545" y="43431"/>
                </a:lnTo>
                <a:lnTo>
                  <a:pt x="775755" y="31327"/>
                </a:lnTo>
                <a:lnTo>
                  <a:pt x="736714" y="21132"/>
                </a:lnTo>
                <a:lnTo>
                  <a:pt x="696614" y="12880"/>
                </a:lnTo>
                <a:lnTo>
                  <a:pt x="655647" y="6607"/>
                </a:lnTo>
                <a:lnTo>
                  <a:pt x="614006" y="2346"/>
                </a:lnTo>
                <a:lnTo>
                  <a:pt x="571884" y="132"/>
                </a:lnTo>
                <a:lnTo>
                  <a:pt x="529471" y="0"/>
                </a:lnTo>
                <a:close/>
              </a:path>
            </a:pathLst>
          </a:custGeom>
          <a:solidFill>
            <a:srgbClr val="FFF1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87238" y="7001791"/>
            <a:ext cx="1106805" cy="709930"/>
          </a:xfrm>
          <a:custGeom>
            <a:avLst/>
            <a:gdLst/>
            <a:ahLst/>
            <a:cxnLst/>
            <a:rect l="l" t="t" r="r" b="b"/>
            <a:pathLst>
              <a:path w="1106804" h="709929">
                <a:moveTo>
                  <a:pt x="221004" y="628649"/>
                </a:moveTo>
                <a:lnTo>
                  <a:pt x="210683" y="628649"/>
                </a:lnTo>
                <a:lnTo>
                  <a:pt x="210452" y="633729"/>
                </a:lnTo>
                <a:lnTo>
                  <a:pt x="208505" y="633729"/>
                </a:lnTo>
                <a:lnTo>
                  <a:pt x="223709" y="640079"/>
                </a:lnTo>
                <a:lnTo>
                  <a:pt x="239224" y="647699"/>
                </a:lnTo>
                <a:lnTo>
                  <a:pt x="255032" y="654049"/>
                </a:lnTo>
                <a:lnTo>
                  <a:pt x="304065" y="673099"/>
                </a:lnTo>
                <a:lnTo>
                  <a:pt x="320892" y="678179"/>
                </a:lnTo>
                <a:lnTo>
                  <a:pt x="337935" y="681989"/>
                </a:lnTo>
                <a:lnTo>
                  <a:pt x="355177" y="687069"/>
                </a:lnTo>
                <a:lnTo>
                  <a:pt x="407945" y="698499"/>
                </a:lnTo>
                <a:lnTo>
                  <a:pt x="461942" y="706119"/>
                </a:lnTo>
                <a:lnTo>
                  <a:pt x="516745" y="709929"/>
                </a:lnTo>
                <a:lnTo>
                  <a:pt x="595244" y="709929"/>
                </a:lnTo>
                <a:lnTo>
                  <a:pt x="664413" y="703579"/>
                </a:lnTo>
                <a:lnTo>
                  <a:pt x="678130" y="701039"/>
                </a:lnTo>
                <a:lnTo>
                  <a:pt x="535321" y="701039"/>
                </a:lnTo>
                <a:lnTo>
                  <a:pt x="517151" y="699769"/>
                </a:lnTo>
                <a:lnTo>
                  <a:pt x="499024" y="699769"/>
                </a:lnTo>
                <a:lnTo>
                  <a:pt x="480955" y="698499"/>
                </a:lnTo>
                <a:lnTo>
                  <a:pt x="462961" y="695959"/>
                </a:lnTo>
                <a:lnTo>
                  <a:pt x="445057" y="694689"/>
                </a:lnTo>
                <a:lnTo>
                  <a:pt x="427260" y="692149"/>
                </a:lnTo>
                <a:lnTo>
                  <a:pt x="409586" y="688339"/>
                </a:lnTo>
                <a:lnTo>
                  <a:pt x="392050" y="685799"/>
                </a:lnTo>
                <a:lnTo>
                  <a:pt x="357457" y="678179"/>
                </a:lnTo>
                <a:lnTo>
                  <a:pt x="290635" y="657859"/>
                </a:lnTo>
                <a:lnTo>
                  <a:pt x="258660" y="645159"/>
                </a:lnTo>
                <a:lnTo>
                  <a:pt x="230869" y="633729"/>
                </a:lnTo>
                <a:lnTo>
                  <a:pt x="210452" y="633729"/>
                </a:lnTo>
                <a:lnTo>
                  <a:pt x="208545" y="633635"/>
                </a:lnTo>
                <a:lnTo>
                  <a:pt x="230642" y="633635"/>
                </a:lnTo>
                <a:lnTo>
                  <a:pt x="227814" y="632459"/>
                </a:lnTo>
                <a:lnTo>
                  <a:pt x="221004" y="628649"/>
                </a:lnTo>
                <a:close/>
              </a:path>
              <a:path w="1106804" h="709929">
                <a:moveTo>
                  <a:pt x="676599" y="8889"/>
                </a:moveTo>
                <a:lnTo>
                  <a:pt x="581414" y="8889"/>
                </a:lnTo>
                <a:lnTo>
                  <a:pt x="609839" y="11429"/>
                </a:lnTo>
                <a:lnTo>
                  <a:pt x="638058" y="12699"/>
                </a:lnTo>
                <a:lnTo>
                  <a:pt x="693644" y="20319"/>
                </a:lnTo>
                <a:lnTo>
                  <a:pt x="747692" y="31749"/>
                </a:lnTo>
                <a:lnTo>
                  <a:pt x="824830" y="54609"/>
                </a:lnTo>
                <a:lnTo>
                  <a:pt x="872934" y="74929"/>
                </a:lnTo>
                <a:lnTo>
                  <a:pt x="917821" y="97789"/>
                </a:lnTo>
                <a:lnTo>
                  <a:pt x="959011" y="124459"/>
                </a:lnTo>
                <a:lnTo>
                  <a:pt x="996024" y="153669"/>
                </a:lnTo>
                <a:lnTo>
                  <a:pt x="1028381" y="186689"/>
                </a:lnTo>
                <a:lnTo>
                  <a:pt x="1053632" y="219709"/>
                </a:lnTo>
                <a:lnTo>
                  <a:pt x="1060740" y="229869"/>
                </a:lnTo>
                <a:lnTo>
                  <a:pt x="1078205" y="264159"/>
                </a:lnTo>
                <a:lnTo>
                  <a:pt x="1089981" y="300989"/>
                </a:lnTo>
                <a:lnTo>
                  <a:pt x="1097058" y="350519"/>
                </a:lnTo>
                <a:lnTo>
                  <a:pt x="1097224" y="365759"/>
                </a:lnTo>
                <a:lnTo>
                  <a:pt x="1096467" y="375919"/>
                </a:lnTo>
                <a:lnTo>
                  <a:pt x="1086347" y="424179"/>
                </a:lnTo>
                <a:lnTo>
                  <a:pt x="1071778" y="459739"/>
                </a:lnTo>
                <a:lnTo>
                  <a:pt x="1051302" y="494029"/>
                </a:lnTo>
                <a:lnTo>
                  <a:pt x="1024985" y="527049"/>
                </a:lnTo>
                <a:lnTo>
                  <a:pt x="1017392" y="535939"/>
                </a:lnTo>
                <a:lnTo>
                  <a:pt x="983399" y="566419"/>
                </a:lnTo>
                <a:lnTo>
                  <a:pt x="943726" y="595629"/>
                </a:lnTo>
                <a:lnTo>
                  <a:pt x="932938" y="603249"/>
                </a:lnTo>
                <a:lnTo>
                  <a:pt x="898521" y="622299"/>
                </a:lnTo>
                <a:lnTo>
                  <a:pt x="861077" y="640079"/>
                </a:lnTo>
                <a:lnTo>
                  <a:pt x="847933" y="646429"/>
                </a:lnTo>
                <a:lnTo>
                  <a:pt x="820667" y="656589"/>
                </a:lnTo>
                <a:lnTo>
                  <a:pt x="808103" y="660399"/>
                </a:lnTo>
                <a:lnTo>
                  <a:pt x="795414" y="665479"/>
                </a:lnTo>
                <a:lnTo>
                  <a:pt x="769690" y="673099"/>
                </a:lnTo>
                <a:lnTo>
                  <a:pt x="756669" y="675639"/>
                </a:lnTo>
                <a:lnTo>
                  <a:pt x="743549" y="679449"/>
                </a:lnTo>
                <a:lnTo>
                  <a:pt x="676735" y="692149"/>
                </a:lnTo>
                <a:lnTo>
                  <a:pt x="663177" y="693419"/>
                </a:lnTo>
                <a:lnTo>
                  <a:pt x="649569" y="695959"/>
                </a:lnTo>
                <a:lnTo>
                  <a:pt x="608520" y="699769"/>
                </a:lnTo>
                <a:lnTo>
                  <a:pt x="594785" y="699769"/>
                </a:lnTo>
                <a:lnTo>
                  <a:pt x="581035" y="701039"/>
                </a:lnTo>
                <a:lnTo>
                  <a:pt x="678130" y="701039"/>
                </a:lnTo>
                <a:lnTo>
                  <a:pt x="691791" y="699769"/>
                </a:lnTo>
                <a:lnTo>
                  <a:pt x="732379" y="692149"/>
                </a:lnTo>
                <a:lnTo>
                  <a:pt x="745753" y="688339"/>
                </a:lnTo>
                <a:lnTo>
                  <a:pt x="759039" y="685799"/>
                </a:lnTo>
                <a:lnTo>
                  <a:pt x="798294" y="674369"/>
                </a:lnTo>
                <a:lnTo>
                  <a:pt x="811156" y="669289"/>
                </a:lnTo>
                <a:lnTo>
                  <a:pt x="823896" y="665479"/>
                </a:lnTo>
                <a:lnTo>
                  <a:pt x="850377" y="655319"/>
                </a:lnTo>
                <a:lnTo>
                  <a:pt x="863188" y="650239"/>
                </a:lnTo>
                <a:lnTo>
                  <a:pt x="875719" y="643889"/>
                </a:lnTo>
                <a:lnTo>
                  <a:pt x="887974" y="638809"/>
                </a:lnTo>
                <a:lnTo>
                  <a:pt x="923124" y="619759"/>
                </a:lnTo>
                <a:lnTo>
                  <a:pt x="955939" y="598169"/>
                </a:lnTo>
                <a:lnTo>
                  <a:pt x="966378" y="591819"/>
                </a:lnTo>
                <a:lnTo>
                  <a:pt x="976574" y="584199"/>
                </a:lnTo>
                <a:lnTo>
                  <a:pt x="986532" y="575309"/>
                </a:lnTo>
                <a:lnTo>
                  <a:pt x="996255" y="567689"/>
                </a:lnTo>
                <a:lnTo>
                  <a:pt x="1024059" y="541019"/>
                </a:lnTo>
                <a:lnTo>
                  <a:pt x="1057535" y="501649"/>
                </a:lnTo>
                <a:lnTo>
                  <a:pt x="1064739" y="491489"/>
                </a:lnTo>
                <a:lnTo>
                  <a:pt x="1083031" y="457199"/>
                </a:lnTo>
                <a:lnTo>
                  <a:pt x="1099481" y="410209"/>
                </a:lnTo>
                <a:lnTo>
                  <a:pt x="1105678" y="370839"/>
                </a:lnTo>
                <a:lnTo>
                  <a:pt x="1106806" y="344169"/>
                </a:lnTo>
                <a:lnTo>
                  <a:pt x="1105936" y="332739"/>
                </a:lnTo>
                <a:lnTo>
                  <a:pt x="1096043" y="284479"/>
                </a:lnTo>
                <a:lnTo>
                  <a:pt x="1081791" y="248919"/>
                </a:lnTo>
                <a:lnTo>
                  <a:pt x="1061579" y="213359"/>
                </a:lnTo>
                <a:lnTo>
                  <a:pt x="1035313" y="180339"/>
                </a:lnTo>
                <a:lnTo>
                  <a:pt x="1019358" y="162559"/>
                </a:lnTo>
                <a:lnTo>
                  <a:pt x="983851" y="130809"/>
                </a:lnTo>
                <a:lnTo>
                  <a:pt x="943948" y="102869"/>
                </a:lnTo>
                <a:lnTo>
                  <a:pt x="900127" y="77469"/>
                </a:lnTo>
                <a:lnTo>
                  <a:pt x="852867" y="55879"/>
                </a:lnTo>
                <a:lnTo>
                  <a:pt x="802645" y="36829"/>
                </a:lnTo>
                <a:lnTo>
                  <a:pt x="722810" y="16509"/>
                </a:lnTo>
                <a:lnTo>
                  <a:pt x="695236" y="11429"/>
                </a:lnTo>
                <a:lnTo>
                  <a:pt x="676599" y="8889"/>
                </a:lnTo>
                <a:close/>
              </a:path>
              <a:path w="1106804" h="709929">
                <a:moveTo>
                  <a:pt x="210683" y="628649"/>
                </a:moveTo>
                <a:lnTo>
                  <a:pt x="208545" y="633635"/>
                </a:lnTo>
                <a:lnTo>
                  <a:pt x="210452" y="633729"/>
                </a:lnTo>
                <a:lnTo>
                  <a:pt x="210683" y="628649"/>
                </a:lnTo>
                <a:close/>
              </a:path>
              <a:path w="1106804" h="709929">
                <a:moveTo>
                  <a:pt x="57132" y="621029"/>
                </a:moveTo>
                <a:lnTo>
                  <a:pt x="56405" y="626109"/>
                </a:lnTo>
                <a:lnTo>
                  <a:pt x="208545" y="633635"/>
                </a:lnTo>
                <a:lnTo>
                  <a:pt x="210683" y="628649"/>
                </a:lnTo>
                <a:lnTo>
                  <a:pt x="221004" y="628649"/>
                </a:lnTo>
                <a:lnTo>
                  <a:pt x="211925" y="623569"/>
                </a:lnTo>
                <a:lnTo>
                  <a:pt x="181955" y="622299"/>
                </a:lnTo>
                <a:lnTo>
                  <a:pt x="61844" y="622299"/>
                </a:lnTo>
                <a:lnTo>
                  <a:pt x="57132" y="621029"/>
                </a:lnTo>
                <a:close/>
              </a:path>
              <a:path w="1106804" h="709929">
                <a:moveTo>
                  <a:pt x="70035" y="528035"/>
                </a:moveTo>
                <a:lnTo>
                  <a:pt x="57132" y="621029"/>
                </a:lnTo>
                <a:lnTo>
                  <a:pt x="61844" y="622299"/>
                </a:lnTo>
                <a:lnTo>
                  <a:pt x="62075" y="617219"/>
                </a:lnTo>
                <a:lnTo>
                  <a:pt x="67273" y="617219"/>
                </a:lnTo>
                <a:lnTo>
                  <a:pt x="79551" y="529589"/>
                </a:lnTo>
                <a:lnTo>
                  <a:pt x="71478" y="529589"/>
                </a:lnTo>
                <a:lnTo>
                  <a:pt x="70035" y="528035"/>
                </a:lnTo>
                <a:close/>
              </a:path>
              <a:path w="1106804" h="709929">
                <a:moveTo>
                  <a:pt x="62075" y="617219"/>
                </a:moveTo>
                <a:lnTo>
                  <a:pt x="61844" y="622299"/>
                </a:lnTo>
                <a:lnTo>
                  <a:pt x="66561" y="622299"/>
                </a:lnTo>
                <a:lnTo>
                  <a:pt x="67242" y="617438"/>
                </a:lnTo>
                <a:lnTo>
                  <a:pt x="62075" y="617219"/>
                </a:lnTo>
                <a:close/>
              </a:path>
              <a:path w="1106804" h="709929">
                <a:moveTo>
                  <a:pt x="67242" y="617438"/>
                </a:moveTo>
                <a:lnTo>
                  <a:pt x="66561" y="622299"/>
                </a:lnTo>
                <a:lnTo>
                  <a:pt x="181955" y="622299"/>
                </a:lnTo>
                <a:lnTo>
                  <a:pt x="67242" y="617438"/>
                </a:lnTo>
                <a:close/>
              </a:path>
              <a:path w="1106804" h="709929">
                <a:moveTo>
                  <a:pt x="67273" y="617219"/>
                </a:moveTo>
                <a:lnTo>
                  <a:pt x="62075" y="617219"/>
                </a:lnTo>
                <a:lnTo>
                  <a:pt x="67242" y="617438"/>
                </a:lnTo>
                <a:lnTo>
                  <a:pt x="67273" y="617219"/>
                </a:lnTo>
                <a:close/>
              </a:path>
              <a:path w="1106804" h="709929">
                <a:moveTo>
                  <a:pt x="70348" y="525779"/>
                </a:moveTo>
                <a:lnTo>
                  <a:pt x="70035" y="528035"/>
                </a:lnTo>
                <a:lnTo>
                  <a:pt x="71478" y="529589"/>
                </a:lnTo>
                <a:lnTo>
                  <a:pt x="75063" y="527049"/>
                </a:lnTo>
                <a:lnTo>
                  <a:pt x="70348" y="525779"/>
                </a:lnTo>
                <a:close/>
              </a:path>
              <a:path w="1106804" h="709929">
                <a:moveTo>
                  <a:pt x="80085" y="525779"/>
                </a:moveTo>
                <a:lnTo>
                  <a:pt x="70348" y="525779"/>
                </a:lnTo>
                <a:lnTo>
                  <a:pt x="75063" y="527049"/>
                </a:lnTo>
                <a:lnTo>
                  <a:pt x="71478" y="529589"/>
                </a:lnTo>
                <a:lnTo>
                  <a:pt x="79551" y="529589"/>
                </a:lnTo>
                <a:lnTo>
                  <a:pt x="80085" y="525779"/>
                </a:lnTo>
                <a:close/>
              </a:path>
              <a:path w="1106804" h="709929">
                <a:moveTo>
                  <a:pt x="581727" y="0"/>
                </a:moveTo>
                <a:lnTo>
                  <a:pt x="511595" y="0"/>
                </a:lnTo>
                <a:lnTo>
                  <a:pt x="442930" y="6349"/>
                </a:lnTo>
                <a:lnTo>
                  <a:pt x="429267" y="8889"/>
                </a:lnTo>
                <a:lnTo>
                  <a:pt x="415643" y="10159"/>
                </a:lnTo>
                <a:lnTo>
                  <a:pt x="375062" y="17779"/>
                </a:lnTo>
                <a:lnTo>
                  <a:pt x="361655" y="21589"/>
                </a:lnTo>
                <a:lnTo>
                  <a:pt x="348318" y="24129"/>
                </a:lnTo>
                <a:lnTo>
                  <a:pt x="308792" y="35559"/>
                </a:lnTo>
                <a:lnTo>
                  <a:pt x="295799" y="40639"/>
                </a:lnTo>
                <a:lnTo>
                  <a:pt x="282909" y="44449"/>
                </a:lnTo>
                <a:lnTo>
                  <a:pt x="269525" y="49529"/>
                </a:lnTo>
                <a:lnTo>
                  <a:pt x="243617" y="59689"/>
                </a:lnTo>
                <a:lnTo>
                  <a:pt x="231086" y="66039"/>
                </a:lnTo>
                <a:lnTo>
                  <a:pt x="218831" y="71119"/>
                </a:lnTo>
                <a:lnTo>
                  <a:pt x="206848" y="77469"/>
                </a:lnTo>
                <a:lnTo>
                  <a:pt x="195133" y="83819"/>
                </a:lnTo>
                <a:lnTo>
                  <a:pt x="183681" y="90169"/>
                </a:lnTo>
                <a:lnTo>
                  <a:pt x="172489" y="97789"/>
                </a:lnTo>
                <a:lnTo>
                  <a:pt x="161552" y="104139"/>
                </a:lnTo>
                <a:lnTo>
                  <a:pt x="130232" y="126999"/>
                </a:lnTo>
                <a:lnTo>
                  <a:pt x="91793" y="160019"/>
                </a:lnTo>
                <a:lnTo>
                  <a:pt x="57021" y="196849"/>
                </a:lnTo>
                <a:lnTo>
                  <a:pt x="49273" y="208279"/>
                </a:lnTo>
                <a:lnTo>
                  <a:pt x="42069" y="218439"/>
                </a:lnTo>
                <a:lnTo>
                  <a:pt x="23775" y="252729"/>
                </a:lnTo>
                <a:lnTo>
                  <a:pt x="7325" y="300989"/>
                </a:lnTo>
                <a:lnTo>
                  <a:pt x="1128" y="339089"/>
                </a:lnTo>
                <a:lnTo>
                  <a:pt x="0" y="365759"/>
                </a:lnTo>
                <a:lnTo>
                  <a:pt x="869" y="378459"/>
                </a:lnTo>
                <a:lnTo>
                  <a:pt x="10761" y="425449"/>
                </a:lnTo>
                <a:lnTo>
                  <a:pt x="25010" y="461009"/>
                </a:lnTo>
                <a:lnTo>
                  <a:pt x="45218" y="496569"/>
                </a:lnTo>
                <a:lnTo>
                  <a:pt x="70035" y="528035"/>
                </a:lnTo>
                <a:lnTo>
                  <a:pt x="70348" y="525779"/>
                </a:lnTo>
                <a:lnTo>
                  <a:pt x="80085" y="525779"/>
                </a:lnTo>
                <a:lnTo>
                  <a:pt x="78427" y="523239"/>
                </a:lnTo>
                <a:lnTo>
                  <a:pt x="69351" y="513079"/>
                </a:lnTo>
                <a:lnTo>
                  <a:pt x="60936" y="501649"/>
                </a:lnTo>
                <a:lnTo>
                  <a:pt x="39607" y="468629"/>
                </a:lnTo>
                <a:lnTo>
                  <a:pt x="24052" y="433069"/>
                </a:lnTo>
                <a:lnTo>
                  <a:pt x="12071" y="384809"/>
                </a:lnTo>
                <a:lnTo>
                  <a:pt x="9487" y="346709"/>
                </a:lnTo>
                <a:lnTo>
                  <a:pt x="10339" y="334009"/>
                </a:lnTo>
                <a:lnTo>
                  <a:pt x="20460" y="285749"/>
                </a:lnTo>
                <a:lnTo>
                  <a:pt x="35029" y="250189"/>
                </a:lnTo>
                <a:lnTo>
                  <a:pt x="55505" y="215899"/>
                </a:lnTo>
                <a:lnTo>
                  <a:pt x="81822" y="182879"/>
                </a:lnTo>
                <a:lnTo>
                  <a:pt x="89416" y="173989"/>
                </a:lnTo>
                <a:lnTo>
                  <a:pt x="123409" y="143509"/>
                </a:lnTo>
                <a:lnTo>
                  <a:pt x="163080" y="114299"/>
                </a:lnTo>
                <a:lnTo>
                  <a:pt x="173868" y="106679"/>
                </a:lnTo>
                <a:lnTo>
                  <a:pt x="208283" y="87629"/>
                </a:lnTo>
                <a:lnTo>
                  <a:pt x="258871" y="64769"/>
                </a:lnTo>
                <a:lnTo>
                  <a:pt x="272342" y="58419"/>
                </a:lnTo>
                <a:lnTo>
                  <a:pt x="286139" y="53339"/>
                </a:lnTo>
                <a:lnTo>
                  <a:pt x="298854" y="49529"/>
                </a:lnTo>
                <a:lnTo>
                  <a:pt x="311673" y="44449"/>
                </a:lnTo>
                <a:lnTo>
                  <a:pt x="337597" y="36829"/>
                </a:lnTo>
                <a:lnTo>
                  <a:pt x="350689" y="34289"/>
                </a:lnTo>
                <a:lnTo>
                  <a:pt x="363859" y="30479"/>
                </a:lnTo>
                <a:lnTo>
                  <a:pt x="430659" y="17779"/>
                </a:lnTo>
                <a:lnTo>
                  <a:pt x="444163" y="16509"/>
                </a:lnTo>
                <a:lnTo>
                  <a:pt x="457700" y="13969"/>
                </a:lnTo>
                <a:lnTo>
                  <a:pt x="498446" y="10159"/>
                </a:lnTo>
                <a:lnTo>
                  <a:pt x="512051" y="10159"/>
                </a:lnTo>
                <a:lnTo>
                  <a:pt x="525657" y="8889"/>
                </a:lnTo>
                <a:lnTo>
                  <a:pt x="676599" y="8889"/>
                </a:lnTo>
                <a:lnTo>
                  <a:pt x="639004" y="3809"/>
                </a:lnTo>
                <a:lnTo>
                  <a:pt x="610466" y="1269"/>
                </a:lnTo>
                <a:lnTo>
                  <a:pt x="581727" y="0"/>
                </a:lnTo>
                <a:close/>
              </a:path>
            </a:pathLst>
          </a:custGeom>
          <a:solidFill>
            <a:srgbClr val="373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56637" y="7157952"/>
            <a:ext cx="767124" cy="396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02805" y="7190947"/>
            <a:ext cx="47370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из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,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08486" y="7359726"/>
            <a:ext cx="6635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ме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ти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они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26505" y="6901542"/>
            <a:ext cx="1548130" cy="549275"/>
          </a:xfrm>
          <a:prstGeom prst="rect">
            <a:avLst/>
          </a:prstGeom>
          <a:solidFill>
            <a:srgbClr val="FEFBF9"/>
          </a:solidFill>
          <a:ln w="9525">
            <a:solidFill>
              <a:srgbClr val="37333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7485" marR="188595">
              <a:lnSpc>
                <a:spcPts val="890"/>
              </a:lnSpc>
            </a:pP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Вли</a:t>
            </a:r>
            <a:r>
              <a:rPr sz="800" spc="-5" dirty="0">
                <a:solidFill>
                  <a:srgbClr val="373334"/>
                </a:solidFill>
                <a:latin typeface="Times New Roman"/>
                <a:cs typeface="Times New Roman"/>
              </a:rPr>
              <a:t>я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ю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т </a:t>
            </a:r>
            <a:r>
              <a:rPr sz="8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на 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ткры</a:t>
            </a:r>
            <a:r>
              <a:rPr sz="800" spc="-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ан</a:t>
            </a:r>
            <a:r>
              <a:rPr sz="800" spc="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и з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ак</a:t>
            </a:r>
            <a:r>
              <a:rPr sz="800" spc="-1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ыван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ие</a:t>
            </a:r>
            <a:r>
              <a:rPr sz="800" spc="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устьиц, о</a:t>
            </a:r>
            <a:r>
              <a:rPr sz="800" spc="1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800" spc="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800" spc="1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н вещ</a:t>
            </a:r>
            <a:r>
              <a:rPr sz="800" spc="1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ств, с</a:t>
            </a:r>
            <a:r>
              <a:rPr sz="800" spc="-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нт</a:t>
            </a:r>
            <a:r>
              <a:rPr sz="800" spc="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8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spc="-1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мо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нов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83064" y="6799990"/>
            <a:ext cx="1315720" cy="657225"/>
          </a:xfrm>
          <a:prstGeom prst="rect">
            <a:avLst/>
          </a:prstGeom>
          <a:solidFill>
            <a:srgbClr val="FEFBF9"/>
          </a:solidFill>
          <a:ln w="9525">
            <a:solidFill>
              <a:srgbClr val="37333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860" marR="140970">
              <a:lnSpc>
                <a:spcPts val="890"/>
              </a:lnSpc>
            </a:pP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800" spc="-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вы</a:t>
            </a:r>
            <a:r>
              <a:rPr sz="800" spc="-5" dirty="0">
                <a:solidFill>
                  <a:srgbClr val="373334"/>
                </a:solidFill>
                <a:latin typeface="Times New Roman"/>
                <a:cs typeface="Times New Roman"/>
              </a:rPr>
              <a:t>ш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т </a:t>
            </a:r>
            <a:r>
              <a:rPr sz="8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800" spc="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мму</a:t>
            </a:r>
            <a:r>
              <a:rPr sz="800" spc="-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800" spc="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те</a:t>
            </a:r>
            <a:r>
              <a:rPr sz="800" spc="-6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, 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тв</a:t>
            </a:r>
            <a:r>
              <a:rPr sz="800" spc="-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800" spc="5" dirty="0">
                <a:solidFill>
                  <a:srgbClr val="373334"/>
                </a:solidFill>
                <a:latin typeface="Times New Roman"/>
                <a:cs typeface="Times New Roman"/>
              </a:rPr>
              <a:t>ч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т за на</a:t>
            </a:r>
            <a:r>
              <a:rPr sz="800" spc="-2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пле</a:t>
            </a:r>
            <a:r>
              <a:rPr sz="800" spc="-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ие аз</a:t>
            </a:r>
            <a:r>
              <a:rPr sz="800" spc="-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spc="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, вып</a:t>
            </a:r>
            <a:r>
              <a:rPr sz="800" spc="-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лн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яет</a:t>
            </a:r>
            <a:r>
              <a:rPr sz="800" spc="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ль </a:t>
            </a:r>
            <a:r>
              <a:rPr sz="800" spc="-2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ел</a:t>
            </a:r>
            <a:r>
              <a:rPr sz="800" spc="-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800" spc="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юще</a:t>
            </a:r>
            <a:r>
              <a:rPr sz="800" spc="-15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о а</a:t>
            </a:r>
            <a:r>
              <a:rPr sz="800" spc="2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800" spc="15" dirty="0">
                <a:solidFill>
                  <a:srgbClr val="373334"/>
                </a:solidFill>
                <a:latin typeface="Times New Roman"/>
                <a:cs typeface="Times New Roman"/>
              </a:rPr>
              <a:t>ен</a:t>
            </a:r>
            <a:r>
              <a:rPr sz="800" spc="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7055" y="8152074"/>
            <a:ext cx="1068070" cy="950594"/>
          </a:xfrm>
          <a:prstGeom prst="rect">
            <a:avLst/>
          </a:prstGeom>
          <a:solidFill>
            <a:srgbClr val="FEFBF9"/>
          </a:solidFill>
          <a:ln w="9525">
            <a:solidFill>
              <a:srgbClr val="37333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 marR="335915">
              <a:lnSpc>
                <a:spcPts val="890"/>
              </a:lnSpc>
            </a:pP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Сп</a:t>
            </a:r>
            <a:r>
              <a:rPr sz="8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собс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800" spc="-3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800" spc="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ет п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800" spc="-2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чн</a:t>
            </a:r>
            <a:r>
              <a:rPr sz="8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сти 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ле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800" spc="-2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чной стен</a:t>
            </a:r>
            <a:r>
              <a:rPr sz="800" spc="-1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и Вып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лн</a:t>
            </a:r>
            <a:r>
              <a:rPr sz="800" spc="5" dirty="0">
                <a:solidFill>
                  <a:srgbClr val="373334"/>
                </a:solidFill>
                <a:latin typeface="Times New Roman"/>
                <a:cs typeface="Times New Roman"/>
              </a:rPr>
              <a:t>я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ет </a:t>
            </a:r>
            <a:r>
              <a:rPr sz="8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ра</a:t>
            </a:r>
            <a:r>
              <a:rPr sz="800" spc="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спо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800" spc="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ую </a:t>
            </a:r>
            <a:r>
              <a:rPr sz="800" spc="-20" dirty="0">
                <a:solidFill>
                  <a:srgbClr val="373334"/>
                </a:solidFill>
                <a:latin typeface="Times New Roman"/>
                <a:cs typeface="Times New Roman"/>
              </a:rPr>
              <a:t>ф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ун</a:t>
            </a:r>
            <a:r>
              <a:rPr sz="800" spc="-1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800" dirty="0">
                <a:solidFill>
                  <a:srgbClr val="373334"/>
                </a:solidFill>
                <a:latin typeface="Times New Roman"/>
                <a:cs typeface="Times New Roman"/>
              </a:rPr>
              <a:t>цию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20288" y="7924561"/>
            <a:ext cx="1346835" cy="378460"/>
          </a:xfrm>
          <a:custGeom>
            <a:avLst/>
            <a:gdLst/>
            <a:ahLst/>
            <a:cxnLst/>
            <a:rect l="l" t="t" r="r" b="b"/>
            <a:pathLst>
              <a:path w="1346835" h="378459">
                <a:moveTo>
                  <a:pt x="0" y="378122"/>
                </a:moveTo>
                <a:lnTo>
                  <a:pt x="1346620" y="378122"/>
                </a:lnTo>
                <a:lnTo>
                  <a:pt x="1346620" y="0"/>
                </a:lnTo>
                <a:lnTo>
                  <a:pt x="0" y="0"/>
                </a:lnTo>
                <a:lnTo>
                  <a:pt x="0" y="378122"/>
                </a:lnTo>
                <a:close/>
              </a:path>
            </a:pathLst>
          </a:custGeom>
          <a:solidFill>
            <a:srgbClr val="FEFB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20288" y="7924561"/>
            <a:ext cx="1346835" cy="378460"/>
          </a:xfrm>
          <a:custGeom>
            <a:avLst/>
            <a:gdLst/>
            <a:ahLst/>
            <a:cxnLst/>
            <a:rect l="l" t="t" r="r" b="b"/>
            <a:pathLst>
              <a:path w="1346835" h="378459">
                <a:moveTo>
                  <a:pt x="0" y="378122"/>
                </a:moveTo>
                <a:lnTo>
                  <a:pt x="1346620" y="378122"/>
                </a:lnTo>
                <a:lnTo>
                  <a:pt x="1346620" y="0"/>
                </a:lnTo>
                <a:lnTo>
                  <a:pt x="0" y="0"/>
                </a:lnTo>
                <a:lnTo>
                  <a:pt x="0" y="378122"/>
                </a:lnTo>
                <a:close/>
              </a:path>
            </a:pathLst>
          </a:custGeom>
          <a:ln w="9525">
            <a:solidFill>
              <a:srgbClr val="3733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504933" y="7982036"/>
            <a:ext cx="938530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000"/>
              </a:lnSpc>
            </a:pPr>
            <a:r>
              <a:rPr sz="900" spc="-55" dirty="0">
                <a:solidFill>
                  <a:srgbClr val="786F6F"/>
                </a:solidFill>
                <a:latin typeface="Times New Roman"/>
                <a:cs typeface="Times New Roman"/>
              </a:rPr>
              <a:t>К</a:t>
            </a:r>
            <a:r>
              <a:rPr sz="900" spc="-15" dirty="0">
                <a:solidFill>
                  <a:srgbClr val="786F6F"/>
                </a:solidFill>
                <a:latin typeface="Times New Roman"/>
                <a:cs typeface="Times New Roman"/>
              </a:rPr>
              <a:t>о</a:t>
            </a:r>
            <a:r>
              <a:rPr sz="900" dirty="0">
                <a:solidFill>
                  <a:srgbClr val="786F6F"/>
                </a:solidFill>
                <a:latin typeface="Times New Roman"/>
                <a:cs typeface="Times New Roman"/>
              </a:rPr>
              <a:t>м</a:t>
            </a:r>
            <a:r>
              <a:rPr sz="900" spc="-5" dirty="0">
                <a:solidFill>
                  <a:srgbClr val="786F6F"/>
                </a:solidFill>
                <a:latin typeface="Times New Roman"/>
                <a:cs typeface="Times New Roman"/>
              </a:rPr>
              <a:t>п</a:t>
            </a:r>
            <a:r>
              <a:rPr sz="900" dirty="0">
                <a:solidFill>
                  <a:srgbClr val="786F6F"/>
                </a:solidFill>
                <a:latin typeface="Times New Roman"/>
                <a:cs typeface="Times New Roman"/>
              </a:rPr>
              <a:t>л</a:t>
            </a:r>
            <a:r>
              <a:rPr sz="900" spc="-5" dirty="0">
                <a:solidFill>
                  <a:srgbClr val="786F6F"/>
                </a:solidFill>
                <a:latin typeface="Times New Roman"/>
                <a:cs typeface="Times New Roman"/>
              </a:rPr>
              <a:t>е</a:t>
            </a:r>
            <a:r>
              <a:rPr sz="900" spc="5" dirty="0">
                <a:solidFill>
                  <a:srgbClr val="786F6F"/>
                </a:solidFill>
                <a:latin typeface="Times New Roman"/>
                <a:cs typeface="Times New Roman"/>
              </a:rPr>
              <a:t>к</a:t>
            </a:r>
            <a:r>
              <a:rPr sz="900" dirty="0">
                <a:solidFill>
                  <a:srgbClr val="786F6F"/>
                </a:solidFill>
                <a:latin typeface="Times New Roman"/>
                <a:cs typeface="Times New Roman"/>
              </a:rPr>
              <a:t>с</a:t>
            </a:r>
            <a:r>
              <a:rPr sz="900" spc="-5" dirty="0">
                <a:solidFill>
                  <a:srgbClr val="786F6F"/>
                </a:solidFill>
                <a:latin typeface="Times New Roman"/>
                <a:cs typeface="Times New Roman"/>
              </a:rPr>
              <a:t>н</a:t>
            </a:r>
            <a:r>
              <a:rPr sz="900" spc="-10" dirty="0">
                <a:solidFill>
                  <a:srgbClr val="786F6F"/>
                </a:solidFill>
                <a:latin typeface="Times New Roman"/>
                <a:cs typeface="Times New Roman"/>
              </a:rPr>
              <a:t>о</a:t>
            </a:r>
            <a:r>
              <a:rPr sz="900" dirty="0">
                <a:solidFill>
                  <a:srgbClr val="786F6F"/>
                </a:solidFill>
                <a:latin typeface="Times New Roman"/>
                <a:cs typeface="Times New Roman"/>
              </a:rPr>
              <a:t>, </a:t>
            </a:r>
            <a:r>
              <a:rPr sz="900" spc="-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9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900" spc="-10" dirty="0">
                <a:solidFill>
                  <a:srgbClr val="373334"/>
                </a:solidFill>
                <a:latin typeface="Times New Roman"/>
                <a:cs typeface="Times New Roman"/>
              </a:rPr>
              <a:t>язы</a:t>
            </a:r>
            <a:r>
              <a:rPr sz="9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900" spc="-10" dirty="0">
                <a:solidFill>
                  <a:srgbClr val="373334"/>
                </a:solidFill>
                <a:latin typeface="Times New Roman"/>
                <a:cs typeface="Times New Roman"/>
              </a:rPr>
              <a:t>ае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т </a:t>
            </a:r>
            <a:r>
              <a:rPr sz="900" spc="-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90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900" spc="-10" dirty="0">
                <a:solidFill>
                  <a:srgbClr val="373334"/>
                </a:solidFill>
                <a:latin typeface="Times New Roman"/>
                <a:cs typeface="Times New Roman"/>
              </a:rPr>
              <a:t>син</a:t>
            </a:r>
            <a:r>
              <a:rPr sz="900" dirty="0">
                <a:solidFill>
                  <a:srgbClr val="373334"/>
                </a:solidFill>
                <a:latin typeface="Times New Roman"/>
                <a:cs typeface="Times New Roman"/>
              </a:rPr>
              <a:t>ы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32450" y="1170453"/>
            <a:ext cx="4269135" cy="1385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00284" y="9724964"/>
            <a:ext cx="6531609" cy="59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7490" algn="just">
              <a:lnSpc>
                <a:spcPts val="1550"/>
              </a:lnSpc>
            </a:pP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Жид</a:t>
            </a:r>
            <a:r>
              <a:rPr sz="1400" spc="-2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я </a:t>
            </a:r>
            <a:r>
              <a:rPr sz="1400" spc="6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фо</a:t>
            </a:r>
            <a:r>
              <a:rPr sz="1400" spc="-2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пр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ар</a:t>
            </a:r>
            <a:r>
              <a:rPr sz="1400" spc="-4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поз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я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400" spc="2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лее</a:t>
            </a:r>
            <a:r>
              <a:rPr sz="1400" spc="-10" dirty="0">
                <a:solidFill>
                  <a:srgbClr val="373334"/>
                </a:solidFill>
                <a:latin typeface="Times New Roman"/>
                <a:cs typeface="Times New Roman"/>
              </a:rPr>
              <a:t> эф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ф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ек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ти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но</a:t>
            </a:r>
            <a:r>
              <a:rPr sz="1400" spc="5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ис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400" spc="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ль</a:t>
            </a:r>
            <a:r>
              <a:rPr sz="1400" spc="-10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spc="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ь</a:t>
            </a:r>
            <a:r>
              <a:rPr sz="1400" spc="-9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пи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spc="-4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те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льные </a:t>
            </a:r>
            <a:r>
              <a:rPr sz="1400" spc="-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ещ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ст</a:t>
            </a:r>
            <a:r>
              <a:rPr sz="1400" spc="-2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а,</a:t>
            </a:r>
            <a:r>
              <a:rPr sz="1400" spc="8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-4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ли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ч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тся</a:t>
            </a:r>
            <a:r>
              <a:rPr sz="1400" spc="12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чшей</a:t>
            </a:r>
            <a:r>
              <a:rPr sz="1400" spc="9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рав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400" spc="-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мерн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стью</a:t>
            </a:r>
            <a:r>
              <a:rPr sz="1400" spc="9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400" spc="8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9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добст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spc="-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400" spc="8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вн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400" spc="-3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ени</a:t>
            </a:r>
            <a:r>
              <a:rPr sz="1400" spc="25" dirty="0">
                <a:solidFill>
                  <a:srgbClr val="373334"/>
                </a:solidFill>
                <a:latin typeface="Times New Roman"/>
                <a:cs typeface="Times New Roman"/>
              </a:rPr>
              <a:t>я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,</a:t>
            </a:r>
            <a:r>
              <a:rPr sz="1400" spc="8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ч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8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вы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ш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ает их </a:t>
            </a:r>
            <a:r>
              <a:rPr sz="1400" spc="-10" dirty="0">
                <a:solidFill>
                  <a:srgbClr val="373334"/>
                </a:solidFill>
                <a:latin typeface="Times New Roman"/>
                <a:cs typeface="Times New Roman"/>
              </a:rPr>
              <a:t>эф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фе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ив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400" spc="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сть</a:t>
            </a:r>
            <a:r>
              <a:rPr sz="1400" spc="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и э</a:t>
            </a:r>
            <a:r>
              <a:rPr sz="1400" spc="5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400" spc="-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ич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spc="-2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spc="-3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ю рен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ел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ь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ст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ь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3134" y="5219808"/>
            <a:ext cx="6508115" cy="0"/>
          </a:xfrm>
          <a:custGeom>
            <a:avLst/>
            <a:gdLst/>
            <a:ahLst/>
            <a:cxnLst/>
            <a:rect l="l" t="t" r="r" b="b"/>
            <a:pathLst>
              <a:path w="6508115">
                <a:moveTo>
                  <a:pt x="0" y="0"/>
                </a:moveTo>
                <a:lnTo>
                  <a:pt x="6507769" y="0"/>
                </a:lnTo>
              </a:path>
            </a:pathLst>
          </a:custGeom>
          <a:ln w="7566">
            <a:solidFill>
              <a:srgbClr val="3733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6440" y="5222956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09"/>
                </a:lnTo>
              </a:path>
            </a:pathLst>
          </a:custGeom>
          <a:ln w="7882">
            <a:solidFill>
              <a:srgbClr val="3733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3134" y="5676913"/>
            <a:ext cx="6508115" cy="0"/>
          </a:xfrm>
          <a:custGeom>
            <a:avLst/>
            <a:gdLst/>
            <a:ahLst/>
            <a:cxnLst/>
            <a:rect l="l" t="t" r="r" b="b"/>
            <a:pathLst>
              <a:path w="6508115">
                <a:moveTo>
                  <a:pt x="0" y="0"/>
                </a:moveTo>
                <a:lnTo>
                  <a:pt x="6507769" y="0"/>
                </a:lnTo>
              </a:path>
            </a:pathLst>
          </a:custGeom>
          <a:ln w="7574">
            <a:solidFill>
              <a:srgbClr val="3733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17752" y="5222956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09"/>
                </a:lnTo>
              </a:path>
            </a:pathLst>
          </a:custGeom>
          <a:ln w="7573">
            <a:solidFill>
              <a:srgbClr val="3733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38495" y="5262193"/>
            <a:ext cx="5657043" cy="4033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3134" y="1430557"/>
            <a:ext cx="6507770" cy="36880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25525" y="3764537"/>
            <a:ext cx="2682233" cy="7863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609349" y="3883204"/>
            <a:ext cx="2514412" cy="51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1330"/>
              </a:lnSpc>
            </a:pP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1200" b="1" spc="10" dirty="0">
                <a:solidFill>
                  <a:srgbClr val="231F20"/>
                </a:solidFill>
                <a:latin typeface="Times New Roman"/>
                <a:cs typeface="Times New Roman"/>
              </a:rPr>
              <a:t>Е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ЗЕРВ </a:t>
            </a:r>
            <a:r>
              <a:rPr sz="1200" b="1" spc="5" dirty="0">
                <a:solidFill>
                  <a:srgbClr val="231F20"/>
                </a:solidFill>
                <a:latin typeface="Times New Roman"/>
                <a:cs typeface="Times New Roman"/>
              </a:rPr>
              <a:t>ПОВЫШЕНИЯ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200" b="1" spc="15" dirty="0">
                <a:solidFill>
                  <a:srgbClr val="231F20"/>
                </a:solidFill>
                <a:latin typeface="Times New Roman"/>
                <a:cs typeface="Times New Roman"/>
              </a:rPr>
              <a:t>У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1200" b="1" spc="30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200" b="1" spc="35" dirty="0">
                <a:solidFill>
                  <a:srgbClr val="231F20"/>
                </a:solidFill>
                <a:latin typeface="Times New Roman"/>
                <a:cs typeface="Times New Roman"/>
              </a:rPr>
              <a:t>ЖАЙН</a:t>
            </a:r>
            <a:r>
              <a:rPr sz="1200" b="1" spc="40" dirty="0">
                <a:solidFill>
                  <a:srgbClr val="231F20"/>
                </a:solidFill>
                <a:latin typeface="Times New Roman"/>
                <a:cs typeface="Times New Roman"/>
              </a:rPr>
              <a:t>ОСТИ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 И </a:t>
            </a:r>
            <a:r>
              <a:rPr lang="ru-RU" sz="1200" b="1" spc="45" dirty="0">
                <a:solidFill>
                  <a:srgbClr val="231F20"/>
                </a:solidFill>
                <a:latin typeface="Times New Roman"/>
                <a:cs typeface="Times New Roman"/>
              </a:rPr>
              <a:t>КАЧЕСТВА</a:t>
            </a:r>
            <a:r>
              <a:rPr sz="1200" b="1" spc="2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П</a:t>
            </a:r>
            <a:r>
              <a:rPr sz="1200" b="1" spc="-10" dirty="0">
                <a:solidFill>
                  <a:srgbClr val="231F20"/>
                </a:solidFill>
                <a:latin typeface="Times New Roman"/>
                <a:cs typeface="Times New Roman"/>
              </a:rPr>
              <a:t>Р</a:t>
            </a:r>
            <a:r>
              <a:rPr sz="1200" b="1" dirty="0">
                <a:solidFill>
                  <a:srgbClr val="231F20"/>
                </a:solidFill>
                <a:latin typeface="Times New Roman"/>
                <a:cs typeface="Times New Roman"/>
              </a:rPr>
              <a:t>О</a:t>
            </a:r>
            <a:r>
              <a:rPr sz="1200" b="1" spc="10" dirty="0">
                <a:solidFill>
                  <a:srgbClr val="231F20"/>
                </a:solidFill>
                <a:latin typeface="Times New Roman"/>
                <a:cs typeface="Times New Roman"/>
              </a:rPr>
              <a:t>Д</a:t>
            </a:r>
            <a:r>
              <a:rPr sz="1200" b="1" spc="15" dirty="0">
                <a:solidFill>
                  <a:srgbClr val="231F20"/>
                </a:solidFill>
                <a:latin typeface="Times New Roman"/>
                <a:cs typeface="Times New Roman"/>
              </a:rPr>
              <a:t>УКЦИИ</a:t>
            </a:r>
            <a:endParaRPr sz="1200" b="1" dirty="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06875" y="2605688"/>
            <a:ext cx="1312545" cy="1086485"/>
          </a:xfrm>
          <a:custGeom>
            <a:avLst/>
            <a:gdLst/>
            <a:ahLst/>
            <a:cxnLst/>
            <a:rect l="l" t="t" r="r" b="b"/>
            <a:pathLst>
              <a:path w="1312545" h="1086485">
                <a:moveTo>
                  <a:pt x="656219" y="0"/>
                </a:moveTo>
                <a:lnTo>
                  <a:pt x="602508" y="1792"/>
                </a:lnTo>
                <a:lnTo>
                  <a:pt x="549986" y="7075"/>
                </a:lnTo>
                <a:lnTo>
                  <a:pt x="498822" y="15711"/>
                </a:lnTo>
                <a:lnTo>
                  <a:pt x="449183" y="27563"/>
                </a:lnTo>
                <a:lnTo>
                  <a:pt x="401235" y="42494"/>
                </a:lnTo>
                <a:lnTo>
                  <a:pt x="355148" y="60367"/>
                </a:lnTo>
                <a:lnTo>
                  <a:pt x="311088" y="81046"/>
                </a:lnTo>
                <a:lnTo>
                  <a:pt x="269223" y="104393"/>
                </a:lnTo>
                <a:lnTo>
                  <a:pt x="229720" y="130270"/>
                </a:lnTo>
                <a:lnTo>
                  <a:pt x="192747" y="158542"/>
                </a:lnTo>
                <a:lnTo>
                  <a:pt x="158482" y="189069"/>
                </a:lnTo>
                <a:lnTo>
                  <a:pt x="127081" y="221733"/>
                </a:lnTo>
                <a:lnTo>
                  <a:pt x="98719" y="256392"/>
                </a:lnTo>
                <a:lnTo>
                  <a:pt x="73573" y="292907"/>
                </a:lnTo>
                <a:lnTo>
                  <a:pt x="51816" y="331137"/>
                </a:lnTo>
                <a:lnTo>
                  <a:pt x="33624" y="370941"/>
                </a:lnTo>
                <a:lnTo>
                  <a:pt x="19171" y="412179"/>
                </a:lnTo>
                <a:lnTo>
                  <a:pt x="8633" y="454710"/>
                </a:lnTo>
                <a:lnTo>
                  <a:pt x="2185" y="498394"/>
                </a:lnTo>
                <a:lnTo>
                  <a:pt x="0" y="543022"/>
                </a:lnTo>
                <a:lnTo>
                  <a:pt x="554" y="565625"/>
                </a:lnTo>
                <a:lnTo>
                  <a:pt x="4901" y="609823"/>
                </a:lnTo>
                <a:lnTo>
                  <a:pt x="13422" y="652940"/>
                </a:lnTo>
                <a:lnTo>
                  <a:pt x="25942" y="694835"/>
                </a:lnTo>
                <a:lnTo>
                  <a:pt x="42287" y="735366"/>
                </a:lnTo>
                <a:lnTo>
                  <a:pt x="62282" y="774393"/>
                </a:lnTo>
                <a:lnTo>
                  <a:pt x="85752" y="811776"/>
                </a:lnTo>
                <a:lnTo>
                  <a:pt x="112524" y="847374"/>
                </a:lnTo>
                <a:lnTo>
                  <a:pt x="142421" y="881046"/>
                </a:lnTo>
                <a:lnTo>
                  <a:pt x="175270" y="912652"/>
                </a:lnTo>
                <a:lnTo>
                  <a:pt x="210907" y="942062"/>
                </a:lnTo>
                <a:lnTo>
                  <a:pt x="249166" y="969153"/>
                </a:lnTo>
                <a:lnTo>
                  <a:pt x="289870" y="993782"/>
                </a:lnTo>
                <a:lnTo>
                  <a:pt x="332854" y="1015812"/>
                </a:lnTo>
                <a:lnTo>
                  <a:pt x="377949" y="1035105"/>
                </a:lnTo>
                <a:lnTo>
                  <a:pt x="424987" y="1051526"/>
                </a:lnTo>
                <a:lnTo>
                  <a:pt x="473801" y="1064936"/>
                </a:lnTo>
                <a:lnTo>
                  <a:pt x="524224" y="1075199"/>
                </a:lnTo>
                <a:lnTo>
                  <a:pt x="576088" y="1082178"/>
                </a:lnTo>
                <a:lnTo>
                  <a:pt x="629225" y="1085735"/>
                </a:lnTo>
                <a:lnTo>
                  <a:pt x="656219" y="1086187"/>
                </a:lnTo>
                <a:lnTo>
                  <a:pt x="683215" y="1085735"/>
                </a:lnTo>
                <a:lnTo>
                  <a:pt x="736357" y="1082178"/>
                </a:lnTo>
                <a:lnTo>
                  <a:pt x="788225" y="1075199"/>
                </a:lnTo>
                <a:lnTo>
                  <a:pt x="838650" y="1064936"/>
                </a:lnTo>
                <a:lnTo>
                  <a:pt x="887467" y="1051526"/>
                </a:lnTo>
                <a:lnTo>
                  <a:pt x="934506" y="1035105"/>
                </a:lnTo>
                <a:lnTo>
                  <a:pt x="979601" y="1015812"/>
                </a:lnTo>
                <a:lnTo>
                  <a:pt x="1022584" y="993782"/>
                </a:lnTo>
                <a:lnTo>
                  <a:pt x="1063288" y="969153"/>
                </a:lnTo>
                <a:lnTo>
                  <a:pt x="1101545" y="942062"/>
                </a:lnTo>
                <a:lnTo>
                  <a:pt x="1137183" y="912650"/>
                </a:lnTo>
                <a:lnTo>
                  <a:pt x="1170035" y="881038"/>
                </a:lnTo>
                <a:lnTo>
                  <a:pt x="1199934" y="847359"/>
                </a:lnTo>
                <a:lnTo>
                  <a:pt x="1226706" y="811755"/>
                </a:lnTo>
                <a:lnTo>
                  <a:pt x="1250177" y="774366"/>
                </a:lnTo>
                <a:lnTo>
                  <a:pt x="1270171" y="735331"/>
                </a:lnTo>
                <a:lnTo>
                  <a:pt x="1286513" y="694793"/>
                </a:lnTo>
                <a:lnTo>
                  <a:pt x="1299030" y="652891"/>
                </a:lnTo>
                <a:lnTo>
                  <a:pt x="1307547" y="609765"/>
                </a:lnTo>
                <a:lnTo>
                  <a:pt x="1311889" y="565557"/>
                </a:lnTo>
                <a:lnTo>
                  <a:pt x="1312439" y="543022"/>
                </a:lnTo>
                <a:lnTo>
                  <a:pt x="1311885" y="520560"/>
                </a:lnTo>
                <a:lnTo>
                  <a:pt x="1307537" y="476360"/>
                </a:lnTo>
                <a:lnTo>
                  <a:pt x="1299017" y="433242"/>
                </a:lnTo>
                <a:lnTo>
                  <a:pt x="1286497" y="391347"/>
                </a:lnTo>
                <a:lnTo>
                  <a:pt x="1270154" y="350816"/>
                </a:lnTo>
                <a:lnTo>
                  <a:pt x="1250160" y="311788"/>
                </a:lnTo>
                <a:lnTo>
                  <a:pt x="1226691" y="274405"/>
                </a:lnTo>
                <a:lnTo>
                  <a:pt x="1199922" y="238807"/>
                </a:lnTo>
                <a:lnTo>
                  <a:pt x="1170026" y="205134"/>
                </a:lnTo>
                <a:lnTo>
                  <a:pt x="1137180" y="173527"/>
                </a:lnTo>
                <a:lnTo>
                  <a:pt x="1101545" y="144116"/>
                </a:lnTo>
                <a:lnTo>
                  <a:pt x="1063288" y="117024"/>
                </a:lnTo>
                <a:lnTo>
                  <a:pt x="1022584" y="92394"/>
                </a:lnTo>
                <a:lnTo>
                  <a:pt x="979601" y="70365"/>
                </a:lnTo>
                <a:lnTo>
                  <a:pt x="934506" y="51071"/>
                </a:lnTo>
                <a:lnTo>
                  <a:pt x="887467" y="34652"/>
                </a:lnTo>
                <a:lnTo>
                  <a:pt x="838650" y="21243"/>
                </a:lnTo>
                <a:lnTo>
                  <a:pt x="788225" y="10982"/>
                </a:lnTo>
                <a:lnTo>
                  <a:pt x="736357" y="4006"/>
                </a:lnTo>
                <a:lnTo>
                  <a:pt x="683215" y="451"/>
                </a:lnTo>
                <a:lnTo>
                  <a:pt x="656219" y="0"/>
                </a:lnTo>
                <a:close/>
              </a:path>
            </a:pathLst>
          </a:custGeom>
          <a:solidFill>
            <a:srgbClr val="FFD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8643" y="2615443"/>
            <a:ext cx="1289304" cy="10667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3512" y="3571247"/>
            <a:ext cx="1501140" cy="1234440"/>
          </a:xfrm>
          <a:custGeom>
            <a:avLst/>
            <a:gdLst/>
            <a:ahLst/>
            <a:cxnLst/>
            <a:rect l="l" t="t" r="r" b="b"/>
            <a:pathLst>
              <a:path w="1501139" h="1234439">
                <a:moveTo>
                  <a:pt x="750542" y="0"/>
                </a:moveTo>
                <a:lnTo>
                  <a:pt x="689111" y="2037"/>
                </a:lnTo>
                <a:lnTo>
                  <a:pt x="629041" y="8038"/>
                </a:lnTo>
                <a:lnTo>
                  <a:pt x="570522" y="17848"/>
                </a:lnTo>
                <a:lnTo>
                  <a:pt x="513748" y="31311"/>
                </a:lnTo>
                <a:lnTo>
                  <a:pt x="458909" y="48272"/>
                </a:lnTo>
                <a:lnTo>
                  <a:pt x="406197" y="68576"/>
                </a:lnTo>
                <a:lnTo>
                  <a:pt x="355804" y="92065"/>
                </a:lnTo>
                <a:lnTo>
                  <a:pt x="307921" y="118586"/>
                </a:lnTo>
                <a:lnTo>
                  <a:pt x="262740" y="147983"/>
                </a:lnTo>
                <a:lnTo>
                  <a:pt x="220452" y="180099"/>
                </a:lnTo>
                <a:lnTo>
                  <a:pt x="181263" y="214775"/>
                </a:lnTo>
                <a:lnTo>
                  <a:pt x="145349" y="251878"/>
                </a:lnTo>
                <a:lnTo>
                  <a:pt x="112911" y="291249"/>
                </a:lnTo>
                <a:lnTo>
                  <a:pt x="84150" y="332728"/>
                </a:lnTo>
                <a:lnTo>
                  <a:pt x="59266" y="376154"/>
                </a:lnTo>
                <a:lnTo>
                  <a:pt x="38459" y="421370"/>
                </a:lnTo>
                <a:lnTo>
                  <a:pt x="21928" y="468214"/>
                </a:lnTo>
                <a:lnTo>
                  <a:pt x="9875" y="516528"/>
                </a:lnTo>
                <a:lnTo>
                  <a:pt x="2499" y="566151"/>
                </a:lnTo>
                <a:lnTo>
                  <a:pt x="0" y="616849"/>
                </a:lnTo>
                <a:lnTo>
                  <a:pt x="633" y="642521"/>
                </a:lnTo>
                <a:lnTo>
                  <a:pt x="5606" y="692730"/>
                </a:lnTo>
                <a:lnTo>
                  <a:pt x="15352" y="741709"/>
                </a:lnTo>
                <a:lnTo>
                  <a:pt x="29672" y="789298"/>
                </a:lnTo>
                <a:lnTo>
                  <a:pt x="48367" y="835339"/>
                </a:lnTo>
                <a:lnTo>
                  <a:pt x="71236" y="879672"/>
                </a:lnTo>
                <a:lnTo>
                  <a:pt x="98080" y="922137"/>
                </a:lnTo>
                <a:lnTo>
                  <a:pt x="128699" y="962575"/>
                </a:lnTo>
                <a:lnTo>
                  <a:pt x="162893" y="1000825"/>
                </a:lnTo>
                <a:lnTo>
                  <a:pt x="200464" y="1036729"/>
                </a:lnTo>
                <a:lnTo>
                  <a:pt x="241222" y="1070138"/>
                </a:lnTo>
                <a:lnTo>
                  <a:pt x="284980" y="1100910"/>
                </a:lnTo>
                <a:lnTo>
                  <a:pt x="331536" y="1128887"/>
                </a:lnTo>
                <a:lnTo>
                  <a:pt x="380698" y="1153911"/>
                </a:lnTo>
                <a:lnTo>
                  <a:pt x="432275" y="1175828"/>
                </a:lnTo>
                <a:lnTo>
                  <a:pt x="486075" y="1194481"/>
                </a:lnTo>
                <a:lnTo>
                  <a:pt x="541905" y="1209715"/>
                </a:lnTo>
                <a:lnTo>
                  <a:pt x="599576" y="1221374"/>
                </a:lnTo>
                <a:lnTo>
                  <a:pt x="658894" y="1229301"/>
                </a:lnTo>
                <a:lnTo>
                  <a:pt x="719668" y="1233341"/>
                </a:lnTo>
                <a:lnTo>
                  <a:pt x="750542" y="1233855"/>
                </a:lnTo>
                <a:lnTo>
                  <a:pt x="781419" y="1233341"/>
                </a:lnTo>
                <a:lnTo>
                  <a:pt x="842199" y="1229301"/>
                </a:lnTo>
                <a:lnTo>
                  <a:pt x="901522" y="1221374"/>
                </a:lnTo>
                <a:lnTo>
                  <a:pt x="959196" y="1209715"/>
                </a:lnTo>
                <a:lnTo>
                  <a:pt x="1015029" y="1194481"/>
                </a:lnTo>
                <a:lnTo>
                  <a:pt x="1068830" y="1175828"/>
                </a:lnTo>
                <a:lnTo>
                  <a:pt x="1120407" y="1153911"/>
                </a:lnTo>
                <a:lnTo>
                  <a:pt x="1169569" y="1128887"/>
                </a:lnTo>
                <a:lnTo>
                  <a:pt x="1216123" y="1100910"/>
                </a:lnTo>
                <a:lnTo>
                  <a:pt x="1259880" y="1070138"/>
                </a:lnTo>
                <a:lnTo>
                  <a:pt x="1300640" y="1036727"/>
                </a:lnTo>
                <a:lnTo>
                  <a:pt x="1338215" y="1000816"/>
                </a:lnTo>
                <a:lnTo>
                  <a:pt x="1372412" y="962559"/>
                </a:lnTo>
                <a:lnTo>
                  <a:pt x="1403033" y="922114"/>
                </a:lnTo>
                <a:lnTo>
                  <a:pt x="1429877" y="879641"/>
                </a:lnTo>
                <a:lnTo>
                  <a:pt x="1452745" y="835299"/>
                </a:lnTo>
                <a:lnTo>
                  <a:pt x="1471437" y="789249"/>
                </a:lnTo>
                <a:lnTo>
                  <a:pt x="1485754" y="741650"/>
                </a:lnTo>
                <a:lnTo>
                  <a:pt x="1495495" y="692662"/>
                </a:lnTo>
                <a:lnTo>
                  <a:pt x="1500461" y="642444"/>
                </a:lnTo>
                <a:lnTo>
                  <a:pt x="1501089" y="616849"/>
                </a:lnTo>
                <a:lnTo>
                  <a:pt x="1500456" y="591333"/>
                </a:lnTo>
                <a:lnTo>
                  <a:pt x="1495484" y="541123"/>
                </a:lnTo>
                <a:lnTo>
                  <a:pt x="1485739" y="492143"/>
                </a:lnTo>
                <a:lnTo>
                  <a:pt x="1471420" y="444553"/>
                </a:lnTo>
                <a:lnTo>
                  <a:pt x="1452727" y="398511"/>
                </a:lnTo>
                <a:lnTo>
                  <a:pt x="1429859" y="354178"/>
                </a:lnTo>
                <a:lnTo>
                  <a:pt x="1403017" y="311712"/>
                </a:lnTo>
                <a:lnTo>
                  <a:pt x="1372399" y="271275"/>
                </a:lnTo>
                <a:lnTo>
                  <a:pt x="1338206" y="233024"/>
                </a:lnTo>
                <a:lnTo>
                  <a:pt x="1300637" y="197121"/>
                </a:lnTo>
                <a:lnTo>
                  <a:pt x="1259880" y="163711"/>
                </a:lnTo>
                <a:lnTo>
                  <a:pt x="1216123" y="132935"/>
                </a:lnTo>
                <a:lnTo>
                  <a:pt x="1169569" y="104957"/>
                </a:lnTo>
                <a:lnTo>
                  <a:pt x="1120407" y="79932"/>
                </a:lnTo>
                <a:lnTo>
                  <a:pt x="1068830" y="58016"/>
                </a:lnTo>
                <a:lnTo>
                  <a:pt x="1015029" y="39364"/>
                </a:lnTo>
                <a:lnTo>
                  <a:pt x="959196" y="24133"/>
                </a:lnTo>
                <a:lnTo>
                  <a:pt x="901522" y="12477"/>
                </a:lnTo>
                <a:lnTo>
                  <a:pt x="842199" y="4551"/>
                </a:lnTo>
                <a:lnTo>
                  <a:pt x="781419" y="513"/>
                </a:lnTo>
                <a:lnTo>
                  <a:pt x="750542" y="0"/>
                </a:lnTo>
                <a:close/>
              </a:path>
            </a:pathLst>
          </a:custGeom>
          <a:solidFill>
            <a:srgbClr val="FFF1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8437" y="3581658"/>
            <a:ext cx="1472184" cy="12131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99083" y="3984420"/>
            <a:ext cx="830008" cy="4076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94107" y="1549800"/>
            <a:ext cx="1231900" cy="1177925"/>
          </a:xfrm>
          <a:custGeom>
            <a:avLst/>
            <a:gdLst/>
            <a:ahLst/>
            <a:cxnLst/>
            <a:rect l="l" t="t" r="r" b="b"/>
            <a:pathLst>
              <a:path w="1231900" h="1177925">
                <a:moveTo>
                  <a:pt x="615671" y="0"/>
                </a:moveTo>
                <a:lnTo>
                  <a:pt x="565280" y="1944"/>
                </a:lnTo>
                <a:lnTo>
                  <a:pt x="516004" y="7671"/>
                </a:lnTo>
                <a:lnTo>
                  <a:pt x="468001" y="17033"/>
                </a:lnTo>
                <a:lnTo>
                  <a:pt x="421428" y="29881"/>
                </a:lnTo>
                <a:lnTo>
                  <a:pt x="376444" y="46067"/>
                </a:lnTo>
                <a:lnTo>
                  <a:pt x="333204" y="65441"/>
                </a:lnTo>
                <a:lnTo>
                  <a:pt x="291866" y="87857"/>
                </a:lnTo>
                <a:lnTo>
                  <a:pt x="252587" y="113165"/>
                </a:lnTo>
                <a:lnTo>
                  <a:pt x="215525" y="141216"/>
                </a:lnTo>
                <a:lnTo>
                  <a:pt x="180837" y="171864"/>
                </a:lnTo>
                <a:lnTo>
                  <a:pt x="148690" y="204954"/>
                </a:lnTo>
                <a:lnTo>
                  <a:pt x="119230" y="240361"/>
                </a:lnTo>
                <a:lnTo>
                  <a:pt x="92621" y="277931"/>
                </a:lnTo>
                <a:lnTo>
                  <a:pt x="69029" y="317513"/>
                </a:lnTo>
                <a:lnTo>
                  <a:pt x="48616" y="358954"/>
                </a:lnTo>
                <a:lnTo>
                  <a:pt x="31548" y="402101"/>
                </a:lnTo>
                <a:lnTo>
                  <a:pt x="17988" y="446803"/>
                </a:lnTo>
                <a:lnTo>
                  <a:pt x="8100" y="492907"/>
                </a:lnTo>
                <a:lnTo>
                  <a:pt x="2050" y="540261"/>
                </a:lnTo>
                <a:lnTo>
                  <a:pt x="0" y="588639"/>
                </a:lnTo>
                <a:lnTo>
                  <a:pt x="520" y="613139"/>
                </a:lnTo>
                <a:lnTo>
                  <a:pt x="4599" y="661051"/>
                </a:lnTo>
                <a:lnTo>
                  <a:pt x="12594" y="707790"/>
                </a:lnTo>
                <a:lnTo>
                  <a:pt x="24341" y="753203"/>
                </a:lnTo>
                <a:lnTo>
                  <a:pt x="39676" y="797139"/>
                </a:lnTo>
                <a:lnTo>
                  <a:pt x="58435" y="839444"/>
                </a:lnTo>
                <a:lnTo>
                  <a:pt x="80455" y="879968"/>
                </a:lnTo>
                <a:lnTo>
                  <a:pt x="105572" y="918556"/>
                </a:lnTo>
                <a:lnTo>
                  <a:pt x="133622" y="955057"/>
                </a:lnTo>
                <a:lnTo>
                  <a:pt x="164441" y="989319"/>
                </a:lnTo>
                <a:lnTo>
                  <a:pt x="197875" y="1021199"/>
                </a:lnTo>
                <a:lnTo>
                  <a:pt x="233769" y="1050565"/>
                </a:lnTo>
                <a:lnTo>
                  <a:pt x="271959" y="1077262"/>
                </a:lnTo>
                <a:lnTo>
                  <a:pt x="312287" y="1101142"/>
                </a:lnTo>
                <a:lnTo>
                  <a:pt x="354596" y="1122056"/>
                </a:lnTo>
                <a:lnTo>
                  <a:pt x="398728" y="1139856"/>
                </a:lnTo>
                <a:lnTo>
                  <a:pt x="444526" y="1154393"/>
                </a:lnTo>
                <a:lnTo>
                  <a:pt x="491833" y="1165519"/>
                </a:lnTo>
                <a:lnTo>
                  <a:pt x="540492" y="1173084"/>
                </a:lnTo>
                <a:lnTo>
                  <a:pt x="590346" y="1176940"/>
                </a:lnTo>
                <a:lnTo>
                  <a:pt x="615671" y="1177430"/>
                </a:lnTo>
                <a:lnTo>
                  <a:pt x="641000" y="1176940"/>
                </a:lnTo>
                <a:lnTo>
                  <a:pt x="690858" y="1173084"/>
                </a:lnTo>
                <a:lnTo>
                  <a:pt x="739521" y="1165519"/>
                </a:lnTo>
                <a:lnTo>
                  <a:pt x="786831" y="1154393"/>
                </a:lnTo>
                <a:lnTo>
                  <a:pt x="832630" y="1139856"/>
                </a:lnTo>
                <a:lnTo>
                  <a:pt x="876763" y="1122056"/>
                </a:lnTo>
                <a:lnTo>
                  <a:pt x="919071" y="1101142"/>
                </a:lnTo>
                <a:lnTo>
                  <a:pt x="959398" y="1077262"/>
                </a:lnTo>
                <a:lnTo>
                  <a:pt x="997586" y="1050565"/>
                </a:lnTo>
                <a:lnTo>
                  <a:pt x="1033479" y="1021199"/>
                </a:lnTo>
                <a:lnTo>
                  <a:pt x="1066915" y="989316"/>
                </a:lnTo>
                <a:lnTo>
                  <a:pt x="1097738" y="955049"/>
                </a:lnTo>
                <a:lnTo>
                  <a:pt x="1125791" y="918541"/>
                </a:lnTo>
                <a:lnTo>
                  <a:pt x="1150909" y="879945"/>
                </a:lnTo>
                <a:lnTo>
                  <a:pt x="1172930" y="839414"/>
                </a:lnTo>
                <a:lnTo>
                  <a:pt x="1191688" y="797101"/>
                </a:lnTo>
                <a:lnTo>
                  <a:pt x="1207022" y="753156"/>
                </a:lnTo>
                <a:lnTo>
                  <a:pt x="1218766" y="707734"/>
                </a:lnTo>
                <a:lnTo>
                  <a:pt x="1226756" y="660986"/>
                </a:lnTo>
                <a:lnTo>
                  <a:pt x="1230830" y="613065"/>
                </a:lnTo>
                <a:lnTo>
                  <a:pt x="1231346" y="588639"/>
                </a:lnTo>
                <a:lnTo>
                  <a:pt x="1230826" y="564291"/>
                </a:lnTo>
                <a:lnTo>
                  <a:pt x="1226747" y="516378"/>
                </a:lnTo>
                <a:lnTo>
                  <a:pt x="1218753" y="469638"/>
                </a:lnTo>
                <a:lnTo>
                  <a:pt x="1207008" y="424224"/>
                </a:lnTo>
                <a:lnTo>
                  <a:pt x="1191673" y="380288"/>
                </a:lnTo>
                <a:lnTo>
                  <a:pt x="1172915" y="337982"/>
                </a:lnTo>
                <a:lnTo>
                  <a:pt x="1150896" y="297459"/>
                </a:lnTo>
                <a:lnTo>
                  <a:pt x="1125780" y="258870"/>
                </a:lnTo>
                <a:lnTo>
                  <a:pt x="1097731" y="222369"/>
                </a:lnTo>
                <a:lnTo>
                  <a:pt x="1066912" y="188107"/>
                </a:lnTo>
                <a:lnTo>
                  <a:pt x="1033479" y="156225"/>
                </a:lnTo>
                <a:lnTo>
                  <a:pt x="997586" y="126857"/>
                </a:lnTo>
                <a:lnTo>
                  <a:pt x="959398" y="100158"/>
                </a:lnTo>
                <a:lnTo>
                  <a:pt x="919071" y="76278"/>
                </a:lnTo>
                <a:lnTo>
                  <a:pt x="876763" y="55365"/>
                </a:lnTo>
                <a:lnTo>
                  <a:pt x="832630" y="37566"/>
                </a:lnTo>
                <a:lnTo>
                  <a:pt x="786831" y="23031"/>
                </a:lnTo>
                <a:lnTo>
                  <a:pt x="739521" y="11907"/>
                </a:lnTo>
                <a:lnTo>
                  <a:pt x="690858" y="4344"/>
                </a:lnTo>
                <a:lnTo>
                  <a:pt x="641000" y="490"/>
                </a:lnTo>
                <a:lnTo>
                  <a:pt x="615671" y="0"/>
                </a:lnTo>
                <a:close/>
              </a:path>
            </a:pathLst>
          </a:custGeom>
          <a:solidFill>
            <a:srgbClr val="BDAF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06423" y="1561572"/>
            <a:ext cx="1207135" cy="1154430"/>
          </a:xfrm>
          <a:custGeom>
            <a:avLst/>
            <a:gdLst/>
            <a:ahLst/>
            <a:cxnLst/>
            <a:rect l="l" t="t" r="r" b="b"/>
            <a:pathLst>
              <a:path w="1207135" h="1154430">
                <a:moveTo>
                  <a:pt x="603356" y="0"/>
                </a:moveTo>
                <a:lnTo>
                  <a:pt x="553973" y="1905"/>
                </a:lnTo>
                <a:lnTo>
                  <a:pt x="505683" y="7517"/>
                </a:lnTo>
                <a:lnTo>
                  <a:pt x="458641" y="16692"/>
                </a:lnTo>
                <a:lnTo>
                  <a:pt x="413000" y="29283"/>
                </a:lnTo>
                <a:lnTo>
                  <a:pt x="368915" y="45145"/>
                </a:lnTo>
                <a:lnTo>
                  <a:pt x="326540" y="64132"/>
                </a:lnTo>
                <a:lnTo>
                  <a:pt x="286029" y="86100"/>
                </a:lnTo>
                <a:lnTo>
                  <a:pt x="247536" y="110902"/>
                </a:lnTo>
                <a:lnTo>
                  <a:pt x="211215" y="138393"/>
                </a:lnTo>
                <a:lnTo>
                  <a:pt x="177220" y="168428"/>
                </a:lnTo>
                <a:lnTo>
                  <a:pt x="145715" y="200856"/>
                </a:lnTo>
                <a:lnTo>
                  <a:pt x="116844" y="235555"/>
                </a:lnTo>
                <a:lnTo>
                  <a:pt x="90767" y="272374"/>
                </a:lnTo>
                <a:lnTo>
                  <a:pt x="67647" y="311164"/>
                </a:lnTo>
                <a:lnTo>
                  <a:pt x="47642" y="351776"/>
                </a:lnTo>
                <a:lnTo>
                  <a:pt x="30915" y="394061"/>
                </a:lnTo>
                <a:lnTo>
                  <a:pt x="17627" y="437869"/>
                </a:lnTo>
                <a:lnTo>
                  <a:pt x="7938" y="483051"/>
                </a:lnTo>
                <a:lnTo>
                  <a:pt x="2009" y="529457"/>
                </a:lnTo>
                <a:lnTo>
                  <a:pt x="0" y="576867"/>
                </a:lnTo>
                <a:lnTo>
                  <a:pt x="509" y="600879"/>
                </a:lnTo>
                <a:lnTo>
                  <a:pt x="4506" y="647832"/>
                </a:lnTo>
                <a:lnTo>
                  <a:pt x="12340" y="693636"/>
                </a:lnTo>
                <a:lnTo>
                  <a:pt x="23852" y="738141"/>
                </a:lnTo>
                <a:lnTo>
                  <a:pt x="38880" y="781198"/>
                </a:lnTo>
                <a:lnTo>
                  <a:pt x="57265" y="822658"/>
                </a:lnTo>
                <a:lnTo>
                  <a:pt x="78844" y="862371"/>
                </a:lnTo>
                <a:lnTo>
                  <a:pt x="103459" y="900187"/>
                </a:lnTo>
                <a:lnTo>
                  <a:pt x="130948" y="935958"/>
                </a:lnTo>
                <a:lnTo>
                  <a:pt x="161151" y="969534"/>
                </a:lnTo>
                <a:lnTo>
                  <a:pt x="193917" y="1000777"/>
                </a:lnTo>
                <a:lnTo>
                  <a:pt x="229094" y="1029555"/>
                </a:lnTo>
                <a:lnTo>
                  <a:pt x="266521" y="1055719"/>
                </a:lnTo>
                <a:lnTo>
                  <a:pt x="306042" y="1079122"/>
                </a:lnTo>
                <a:lnTo>
                  <a:pt x="347504" y="1099618"/>
                </a:lnTo>
                <a:lnTo>
                  <a:pt x="390753" y="1117063"/>
                </a:lnTo>
                <a:lnTo>
                  <a:pt x="435636" y="1131309"/>
                </a:lnTo>
                <a:lnTo>
                  <a:pt x="481996" y="1142212"/>
                </a:lnTo>
                <a:lnTo>
                  <a:pt x="529682" y="1149626"/>
                </a:lnTo>
                <a:lnTo>
                  <a:pt x="578537" y="1153405"/>
                </a:lnTo>
                <a:lnTo>
                  <a:pt x="603356" y="1153886"/>
                </a:lnTo>
                <a:lnTo>
                  <a:pt x="628178" y="1153405"/>
                </a:lnTo>
                <a:lnTo>
                  <a:pt x="677039" y="1149626"/>
                </a:lnTo>
                <a:lnTo>
                  <a:pt x="724728" y="1142212"/>
                </a:lnTo>
                <a:lnTo>
                  <a:pt x="771092" y="1131309"/>
                </a:lnTo>
                <a:lnTo>
                  <a:pt x="815976" y="1117063"/>
                </a:lnTo>
                <a:lnTo>
                  <a:pt x="859226" y="1099618"/>
                </a:lnTo>
                <a:lnTo>
                  <a:pt x="900689" y="1079122"/>
                </a:lnTo>
                <a:lnTo>
                  <a:pt x="940210" y="1055719"/>
                </a:lnTo>
                <a:lnTo>
                  <a:pt x="977635" y="1029555"/>
                </a:lnTo>
                <a:lnTo>
                  <a:pt x="1012810" y="1000777"/>
                </a:lnTo>
                <a:lnTo>
                  <a:pt x="1045577" y="969531"/>
                </a:lnTo>
                <a:lnTo>
                  <a:pt x="1075783" y="935950"/>
                </a:lnTo>
                <a:lnTo>
                  <a:pt x="1103274" y="900172"/>
                </a:lnTo>
                <a:lnTo>
                  <a:pt x="1127889" y="862349"/>
                </a:lnTo>
                <a:lnTo>
                  <a:pt x="1149469" y="822629"/>
                </a:lnTo>
                <a:lnTo>
                  <a:pt x="1167851" y="781162"/>
                </a:lnTo>
                <a:lnTo>
                  <a:pt x="1182877" y="738096"/>
                </a:lnTo>
                <a:lnTo>
                  <a:pt x="1194386" y="693582"/>
                </a:lnTo>
                <a:lnTo>
                  <a:pt x="1202217" y="647769"/>
                </a:lnTo>
                <a:lnTo>
                  <a:pt x="1206209" y="600805"/>
                </a:lnTo>
                <a:lnTo>
                  <a:pt x="1206714" y="576867"/>
                </a:lnTo>
                <a:lnTo>
                  <a:pt x="1206204" y="553004"/>
                </a:lnTo>
                <a:lnTo>
                  <a:pt x="1202208" y="506050"/>
                </a:lnTo>
                <a:lnTo>
                  <a:pt x="1194374" y="460245"/>
                </a:lnTo>
                <a:lnTo>
                  <a:pt x="1182863" y="415739"/>
                </a:lnTo>
                <a:lnTo>
                  <a:pt x="1167836" y="372682"/>
                </a:lnTo>
                <a:lnTo>
                  <a:pt x="1149453" y="331222"/>
                </a:lnTo>
                <a:lnTo>
                  <a:pt x="1127875" y="291510"/>
                </a:lnTo>
                <a:lnTo>
                  <a:pt x="1103262" y="253693"/>
                </a:lnTo>
                <a:lnTo>
                  <a:pt x="1075775" y="217922"/>
                </a:lnTo>
                <a:lnTo>
                  <a:pt x="1045574" y="184346"/>
                </a:lnTo>
                <a:lnTo>
                  <a:pt x="1012810" y="153102"/>
                </a:lnTo>
                <a:lnTo>
                  <a:pt x="977635" y="124320"/>
                </a:lnTo>
                <a:lnTo>
                  <a:pt x="940210" y="98156"/>
                </a:lnTo>
                <a:lnTo>
                  <a:pt x="900689" y="74752"/>
                </a:lnTo>
                <a:lnTo>
                  <a:pt x="859226" y="54257"/>
                </a:lnTo>
                <a:lnTo>
                  <a:pt x="815976" y="36814"/>
                </a:lnTo>
                <a:lnTo>
                  <a:pt x="771092" y="22569"/>
                </a:lnTo>
                <a:lnTo>
                  <a:pt x="724728" y="11668"/>
                </a:lnTo>
                <a:lnTo>
                  <a:pt x="677039" y="4257"/>
                </a:lnTo>
                <a:lnTo>
                  <a:pt x="628178" y="480"/>
                </a:lnTo>
                <a:lnTo>
                  <a:pt x="603356" y="0"/>
                </a:lnTo>
                <a:close/>
              </a:path>
            </a:pathLst>
          </a:custGeom>
          <a:solidFill>
            <a:srgbClr val="C5C5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084236" y="2953247"/>
            <a:ext cx="744855" cy="36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3900"/>
              </a:lnSpc>
            </a:pPr>
            <a:r>
              <a:rPr lang="en-US" sz="1000" b="1" spc="15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L-</a:t>
            </a:r>
            <a:r>
              <a:rPr lang="ru-RU" sz="1000" b="1" spc="15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Амина</a:t>
            </a:r>
          </a:p>
          <a:p>
            <a:pPr marL="12700" marR="5080" algn="ctr">
              <a:lnSpc>
                <a:spcPct val="123900"/>
              </a:lnSpc>
            </a:pPr>
            <a:r>
              <a:rPr lang="ru-RU" sz="1000" b="1" spc="15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кислоты</a:t>
            </a:r>
            <a:endParaRPr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623366" y="1754751"/>
            <a:ext cx="1202690" cy="1125855"/>
          </a:xfrm>
          <a:custGeom>
            <a:avLst/>
            <a:gdLst/>
            <a:ahLst/>
            <a:cxnLst/>
            <a:rect l="l" t="t" r="r" b="b"/>
            <a:pathLst>
              <a:path w="1202689" h="1125855">
                <a:moveTo>
                  <a:pt x="601117" y="0"/>
                </a:moveTo>
                <a:lnTo>
                  <a:pt x="551917" y="1858"/>
                </a:lnTo>
                <a:lnTo>
                  <a:pt x="503805" y="7333"/>
                </a:lnTo>
                <a:lnTo>
                  <a:pt x="456937" y="16282"/>
                </a:lnTo>
                <a:lnTo>
                  <a:pt x="411466" y="28564"/>
                </a:lnTo>
                <a:lnTo>
                  <a:pt x="367544" y="44035"/>
                </a:lnTo>
                <a:lnTo>
                  <a:pt x="325326" y="62556"/>
                </a:lnTo>
                <a:lnTo>
                  <a:pt x="284965" y="83983"/>
                </a:lnTo>
                <a:lnTo>
                  <a:pt x="246615" y="108175"/>
                </a:lnTo>
                <a:lnTo>
                  <a:pt x="210429" y="134990"/>
                </a:lnTo>
                <a:lnTo>
                  <a:pt x="176561" y="164287"/>
                </a:lnTo>
                <a:lnTo>
                  <a:pt x="145174" y="195918"/>
                </a:lnTo>
                <a:lnTo>
                  <a:pt x="116410" y="229764"/>
                </a:lnTo>
                <a:lnTo>
                  <a:pt x="90431" y="265678"/>
                </a:lnTo>
                <a:lnTo>
                  <a:pt x="67396" y="303515"/>
                </a:lnTo>
                <a:lnTo>
                  <a:pt x="47466" y="343130"/>
                </a:lnTo>
                <a:lnTo>
                  <a:pt x="30801" y="384375"/>
                </a:lnTo>
                <a:lnTo>
                  <a:pt x="17562" y="427107"/>
                </a:lnTo>
                <a:lnTo>
                  <a:pt x="7908" y="471178"/>
                </a:lnTo>
                <a:lnTo>
                  <a:pt x="2001" y="516444"/>
                </a:lnTo>
                <a:lnTo>
                  <a:pt x="0" y="562687"/>
                </a:lnTo>
                <a:lnTo>
                  <a:pt x="507" y="586107"/>
                </a:lnTo>
                <a:lnTo>
                  <a:pt x="4489" y="631907"/>
                </a:lnTo>
                <a:lnTo>
                  <a:pt x="12294" y="676586"/>
                </a:lnTo>
                <a:lnTo>
                  <a:pt x="23764" y="719997"/>
                </a:lnTo>
                <a:lnTo>
                  <a:pt x="38736" y="761995"/>
                </a:lnTo>
                <a:lnTo>
                  <a:pt x="57052" y="802436"/>
                </a:lnTo>
                <a:lnTo>
                  <a:pt x="78552" y="841172"/>
                </a:lnTo>
                <a:lnTo>
                  <a:pt x="103075" y="878059"/>
                </a:lnTo>
                <a:lnTo>
                  <a:pt x="130462" y="912951"/>
                </a:lnTo>
                <a:lnTo>
                  <a:pt x="160552" y="945702"/>
                </a:lnTo>
                <a:lnTo>
                  <a:pt x="193196" y="976177"/>
                </a:lnTo>
                <a:lnTo>
                  <a:pt x="228242" y="1004247"/>
                </a:lnTo>
                <a:lnTo>
                  <a:pt x="265530" y="1029767"/>
                </a:lnTo>
                <a:lnTo>
                  <a:pt x="304904" y="1052594"/>
                </a:lnTo>
                <a:lnTo>
                  <a:pt x="346213" y="1072586"/>
                </a:lnTo>
                <a:lnTo>
                  <a:pt x="389302" y="1089601"/>
                </a:lnTo>
                <a:lnTo>
                  <a:pt x="434017" y="1103497"/>
                </a:lnTo>
                <a:lnTo>
                  <a:pt x="480206" y="1114132"/>
                </a:lnTo>
                <a:lnTo>
                  <a:pt x="527715" y="1121363"/>
                </a:lnTo>
                <a:lnTo>
                  <a:pt x="576390" y="1125049"/>
                </a:lnTo>
                <a:lnTo>
                  <a:pt x="601117" y="1125518"/>
                </a:lnTo>
                <a:lnTo>
                  <a:pt x="625847" y="1125049"/>
                </a:lnTo>
                <a:lnTo>
                  <a:pt x="674527" y="1121363"/>
                </a:lnTo>
                <a:lnTo>
                  <a:pt x="722039" y="1114132"/>
                </a:lnTo>
                <a:lnTo>
                  <a:pt x="768230" y="1103497"/>
                </a:lnTo>
                <a:lnTo>
                  <a:pt x="812948" y="1089601"/>
                </a:lnTo>
                <a:lnTo>
                  <a:pt x="856037" y="1072586"/>
                </a:lnTo>
                <a:lnTo>
                  <a:pt x="897345" y="1052594"/>
                </a:lnTo>
                <a:lnTo>
                  <a:pt x="936719" y="1029767"/>
                </a:lnTo>
                <a:lnTo>
                  <a:pt x="974005" y="1004247"/>
                </a:lnTo>
                <a:lnTo>
                  <a:pt x="1009049" y="976177"/>
                </a:lnTo>
                <a:lnTo>
                  <a:pt x="1041695" y="945700"/>
                </a:lnTo>
                <a:lnTo>
                  <a:pt x="1071789" y="912943"/>
                </a:lnTo>
                <a:lnTo>
                  <a:pt x="1099178" y="878045"/>
                </a:lnTo>
                <a:lnTo>
                  <a:pt x="1123703" y="841151"/>
                </a:lnTo>
                <a:lnTo>
                  <a:pt x="1145202" y="802408"/>
                </a:lnTo>
                <a:lnTo>
                  <a:pt x="1163517" y="761959"/>
                </a:lnTo>
                <a:lnTo>
                  <a:pt x="1178488" y="719953"/>
                </a:lnTo>
                <a:lnTo>
                  <a:pt x="1189954" y="676533"/>
                </a:lnTo>
                <a:lnTo>
                  <a:pt x="1197755" y="631846"/>
                </a:lnTo>
                <a:lnTo>
                  <a:pt x="1201733" y="586038"/>
                </a:lnTo>
                <a:lnTo>
                  <a:pt x="1202236" y="562687"/>
                </a:lnTo>
                <a:lnTo>
                  <a:pt x="1201728" y="539412"/>
                </a:lnTo>
                <a:lnTo>
                  <a:pt x="1197746" y="493611"/>
                </a:lnTo>
                <a:lnTo>
                  <a:pt x="1189941" y="448933"/>
                </a:lnTo>
                <a:lnTo>
                  <a:pt x="1178473" y="405521"/>
                </a:lnTo>
                <a:lnTo>
                  <a:pt x="1163502" y="363522"/>
                </a:lnTo>
                <a:lnTo>
                  <a:pt x="1145187" y="323081"/>
                </a:lnTo>
                <a:lnTo>
                  <a:pt x="1123689" y="284344"/>
                </a:lnTo>
                <a:lnTo>
                  <a:pt x="1099167" y="247457"/>
                </a:lnTo>
                <a:lnTo>
                  <a:pt x="1071781" y="212565"/>
                </a:lnTo>
                <a:lnTo>
                  <a:pt x="1041692" y="179814"/>
                </a:lnTo>
                <a:lnTo>
                  <a:pt x="1009049" y="149337"/>
                </a:lnTo>
                <a:lnTo>
                  <a:pt x="974005" y="121264"/>
                </a:lnTo>
                <a:lnTo>
                  <a:pt x="936719" y="95743"/>
                </a:lnTo>
                <a:lnTo>
                  <a:pt x="897345" y="72915"/>
                </a:lnTo>
                <a:lnTo>
                  <a:pt x="856037" y="52924"/>
                </a:lnTo>
                <a:lnTo>
                  <a:pt x="812948" y="35910"/>
                </a:lnTo>
                <a:lnTo>
                  <a:pt x="768230" y="22015"/>
                </a:lnTo>
                <a:lnTo>
                  <a:pt x="722039" y="11382"/>
                </a:lnTo>
                <a:lnTo>
                  <a:pt x="674527" y="4153"/>
                </a:lnTo>
                <a:lnTo>
                  <a:pt x="625847" y="468"/>
                </a:lnTo>
                <a:lnTo>
                  <a:pt x="601117" y="0"/>
                </a:lnTo>
                <a:close/>
              </a:path>
            </a:pathLst>
          </a:custGeom>
          <a:solidFill>
            <a:srgbClr val="FFD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32459" y="1765050"/>
            <a:ext cx="1182625" cy="11064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941429" y="2138095"/>
            <a:ext cx="571500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Аз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о</a:t>
            </a:r>
            <a:r>
              <a:rPr sz="1000" b="1" spc="-75" dirty="0">
                <a:solidFill>
                  <a:srgbClr val="231F20"/>
                </a:solidFill>
                <a:latin typeface="Cambria"/>
                <a:cs typeface="Cambria"/>
              </a:rPr>
              <a:t>т</a:t>
            </a:r>
            <a:r>
              <a:rPr sz="1000" b="1" spc="5" dirty="0">
                <a:solidFill>
                  <a:srgbClr val="231F20"/>
                </a:solidFill>
                <a:latin typeface="Cambria"/>
                <a:cs typeface="Cambria"/>
              </a:rPr>
              <a:t>, </a:t>
            </a:r>
            <a:r>
              <a:rPr sz="1000" b="1" spc="15" dirty="0">
                <a:solidFill>
                  <a:srgbClr val="231F20"/>
                </a:solidFill>
                <a:latin typeface="Cambria"/>
                <a:cs typeface="Cambria"/>
              </a:rPr>
              <a:t>г/л</a:t>
            </a:r>
            <a:endParaRPr sz="1000">
              <a:latin typeface="Cambria"/>
              <a:cs typeface="Cambria"/>
            </a:endParaRPr>
          </a:p>
          <a:p>
            <a:pPr marL="72390">
              <a:lnSpc>
                <a:spcPct val="100000"/>
              </a:lnSpc>
              <a:spcBef>
                <a:spcPts val="280"/>
              </a:spcBef>
            </a:pPr>
            <a:r>
              <a:rPr sz="1250" b="1" spc="-10" dirty="0">
                <a:solidFill>
                  <a:srgbClr val="231F20"/>
                </a:solidFill>
                <a:latin typeface="Cambria"/>
                <a:cs typeface="Cambria"/>
              </a:rPr>
              <a:t>25-30</a:t>
            </a:r>
            <a:endParaRPr sz="1250">
              <a:latin typeface="Cambria"/>
              <a:cs typeface="Cambri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971855" y="1592874"/>
            <a:ext cx="1263650" cy="1155065"/>
          </a:xfrm>
          <a:custGeom>
            <a:avLst/>
            <a:gdLst/>
            <a:ahLst/>
            <a:cxnLst/>
            <a:rect l="l" t="t" r="r" b="b"/>
            <a:pathLst>
              <a:path w="1263650" h="1155064">
                <a:moveTo>
                  <a:pt x="631756" y="0"/>
                </a:moveTo>
                <a:lnTo>
                  <a:pt x="580048" y="1907"/>
                </a:lnTo>
                <a:lnTo>
                  <a:pt x="529485" y="7525"/>
                </a:lnTo>
                <a:lnTo>
                  <a:pt x="480228" y="16709"/>
                </a:lnTo>
                <a:lnTo>
                  <a:pt x="432439" y="29312"/>
                </a:lnTo>
                <a:lnTo>
                  <a:pt x="386279" y="45190"/>
                </a:lnTo>
                <a:lnTo>
                  <a:pt x="341910" y="64197"/>
                </a:lnTo>
                <a:lnTo>
                  <a:pt x="299492" y="86187"/>
                </a:lnTo>
                <a:lnTo>
                  <a:pt x="259187" y="111014"/>
                </a:lnTo>
                <a:lnTo>
                  <a:pt x="221157" y="138533"/>
                </a:lnTo>
                <a:lnTo>
                  <a:pt x="185562" y="168598"/>
                </a:lnTo>
                <a:lnTo>
                  <a:pt x="152575" y="201059"/>
                </a:lnTo>
                <a:lnTo>
                  <a:pt x="122346" y="235792"/>
                </a:lnTo>
                <a:lnTo>
                  <a:pt x="95042" y="272648"/>
                </a:lnTo>
                <a:lnTo>
                  <a:pt x="70833" y="311477"/>
                </a:lnTo>
                <a:lnTo>
                  <a:pt x="49886" y="352131"/>
                </a:lnTo>
                <a:lnTo>
                  <a:pt x="32372" y="394459"/>
                </a:lnTo>
                <a:lnTo>
                  <a:pt x="18457" y="438311"/>
                </a:lnTo>
                <a:lnTo>
                  <a:pt x="8312" y="483539"/>
                </a:lnTo>
                <a:lnTo>
                  <a:pt x="2104" y="529992"/>
                </a:lnTo>
                <a:lnTo>
                  <a:pt x="0" y="577449"/>
                </a:lnTo>
                <a:lnTo>
                  <a:pt x="533" y="601484"/>
                </a:lnTo>
                <a:lnTo>
                  <a:pt x="4719" y="648485"/>
                </a:lnTo>
                <a:lnTo>
                  <a:pt x="12923" y="694335"/>
                </a:lnTo>
                <a:lnTo>
                  <a:pt x="24977" y="738885"/>
                </a:lnTo>
                <a:lnTo>
                  <a:pt x="40712" y="781986"/>
                </a:lnTo>
                <a:lnTo>
                  <a:pt x="59962" y="823487"/>
                </a:lnTo>
                <a:lnTo>
                  <a:pt x="82558" y="863239"/>
                </a:lnTo>
                <a:lnTo>
                  <a:pt x="108331" y="901094"/>
                </a:lnTo>
                <a:lnTo>
                  <a:pt x="137113" y="936901"/>
                </a:lnTo>
                <a:lnTo>
                  <a:pt x="168737" y="970512"/>
                </a:lnTo>
                <a:lnTo>
                  <a:pt x="203045" y="1001786"/>
                </a:lnTo>
                <a:lnTo>
                  <a:pt x="239877" y="1030594"/>
                </a:lnTo>
                <a:lnTo>
                  <a:pt x="279065" y="1056784"/>
                </a:lnTo>
                <a:lnTo>
                  <a:pt x="320447" y="1080210"/>
                </a:lnTo>
                <a:lnTo>
                  <a:pt x="363861" y="1100727"/>
                </a:lnTo>
                <a:lnTo>
                  <a:pt x="409146" y="1118189"/>
                </a:lnTo>
                <a:lnTo>
                  <a:pt x="456140" y="1132449"/>
                </a:lnTo>
                <a:lnTo>
                  <a:pt x="504683" y="1143363"/>
                </a:lnTo>
                <a:lnTo>
                  <a:pt x="554613" y="1150784"/>
                </a:lnTo>
                <a:lnTo>
                  <a:pt x="605769" y="1154567"/>
                </a:lnTo>
                <a:lnTo>
                  <a:pt x="631756" y="1155048"/>
                </a:lnTo>
                <a:lnTo>
                  <a:pt x="657746" y="1154567"/>
                </a:lnTo>
                <a:lnTo>
                  <a:pt x="708907" y="1150784"/>
                </a:lnTo>
                <a:lnTo>
                  <a:pt x="758841" y="1143363"/>
                </a:lnTo>
                <a:lnTo>
                  <a:pt x="807387" y="1132449"/>
                </a:lnTo>
                <a:lnTo>
                  <a:pt x="854383" y="1118189"/>
                </a:lnTo>
                <a:lnTo>
                  <a:pt x="899669" y="1100727"/>
                </a:lnTo>
                <a:lnTo>
                  <a:pt x="943083" y="1080210"/>
                </a:lnTo>
                <a:lnTo>
                  <a:pt x="984464" y="1056784"/>
                </a:lnTo>
                <a:lnTo>
                  <a:pt x="1023650" y="1030594"/>
                </a:lnTo>
                <a:lnTo>
                  <a:pt x="1060480" y="1001786"/>
                </a:lnTo>
                <a:lnTo>
                  <a:pt x="1094789" y="970509"/>
                </a:lnTo>
                <a:lnTo>
                  <a:pt x="1126417" y="936893"/>
                </a:lnTo>
                <a:lnTo>
                  <a:pt x="1155201" y="901079"/>
                </a:lnTo>
                <a:lnTo>
                  <a:pt x="1180976" y="863217"/>
                </a:lnTo>
                <a:lnTo>
                  <a:pt x="1203571" y="823457"/>
                </a:lnTo>
                <a:lnTo>
                  <a:pt x="1222819" y="781948"/>
                </a:lnTo>
                <a:lnTo>
                  <a:pt x="1238552" y="738839"/>
                </a:lnTo>
                <a:lnTo>
                  <a:pt x="1250603" y="694281"/>
                </a:lnTo>
                <a:lnTo>
                  <a:pt x="1258802" y="648422"/>
                </a:lnTo>
                <a:lnTo>
                  <a:pt x="1262982" y="601412"/>
                </a:lnTo>
                <a:lnTo>
                  <a:pt x="1263511" y="577449"/>
                </a:lnTo>
                <a:lnTo>
                  <a:pt x="1262977" y="553563"/>
                </a:lnTo>
                <a:lnTo>
                  <a:pt x="1258792" y="506561"/>
                </a:lnTo>
                <a:lnTo>
                  <a:pt x="1250590" y="460710"/>
                </a:lnTo>
                <a:lnTo>
                  <a:pt x="1238537" y="416159"/>
                </a:lnTo>
                <a:lnTo>
                  <a:pt x="1222803" y="373059"/>
                </a:lnTo>
                <a:lnTo>
                  <a:pt x="1203556" y="331557"/>
                </a:lnTo>
                <a:lnTo>
                  <a:pt x="1180962" y="291805"/>
                </a:lnTo>
                <a:lnTo>
                  <a:pt x="1155191" y="253950"/>
                </a:lnTo>
                <a:lnTo>
                  <a:pt x="1126410" y="218143"/>
                </a:lnTo>
                <a:lnTo>
                  <a:pt x="1094787" y="184533"/>
                </a:lnTo>
                <a:lnTo>
                  <a:pt x="1060480" y="153256"/>
                </a:lnTo>
                <a:lnTo>
                  <a:pt x="1023650" y="124446"/>
                </a:lnTo>
                <a:lnTo>
                  <a:pt x="984464" y="98255"/>
                </a:lnTo>
                <a:lnTo>
                  <a:pt x="943083" y="74828"/>
                </a:lnTo>
                <a:lnTo>
                  <a:pt x="899669" y="54312"/>
                </a:lnTo>
                <a:lnTo>
                  <a:pt x="854383" y="36851"/>
                </a:lnTo>
                <a:lnTo>
                  <a:pt x="807387" y="22592"/>
                </a:lnTo>
                <a:lnTo>
                  <a:pt x="758841" y="11680"/>
                </a:lnTo>
                <a:lnTo>
                  <a:pt x="708907" y="4261"/>
                </a:lnTo>
                <a:lnTo>
                  <a:pt x="657746" y="480"/>
                </a:lnTo>
                <a:lnTo>
                  <a:pt x="631756" y="0"/>
                </a:lnTo>
                <a:close/>
              </a:path>
            </a:pathLst>
          </a:custGeom>
          <a:solidFill>
            <a:srgbClr val="87C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82463" y="1603505"/>
            <a:ext cx="1240534" cy="11338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05303" y="1828843"/>
            <a:ext cx="1125855" cy="1086485"/>
          </a:xfrm>
          <a:custGeom>
            <a:avLst/>
            <a:gdLst/>
            <a:ahLst/>
            <a:cxnLst/>
            <a:rect l="l" t="t" r="r" b="b"/>
            <a:pathLst>
              <a:path w="1125854" h="1086485">
                <a:moveTo>
                  <a:pt x="562787" y="0"/>
                </a:moveTo>
                <a:lnTo>
                  <a:pt x="516724" y="1794"/>
                </a:lnTo>
                <a:lnTo>
                  <a:pt x="471681" y="7079"/>
                </a:lnTo>
                <a:lnTo>
                  <a:pt x="427801" y="15718"/>
                </a:lnTo>
                <a:lnTo>
                  <a:pt x="385230" y="27574"/>
                </a:lnTo>
                <a:lnTo>
                  <a:pt x="344109" y="42509"/>
                </a:lnTo>
                <a:lnTo>
                  <a:pt x="304583" y="60387"/>
                </a:lnTo>
                <a:lnTo>
                  <a:pt x="266796" y="81072"/>
                </a:lnTo>
                <a:lnTo>
                  <a:pt x="230891" y="104425"/>
                </a:lnTo>
                <a:lnTo>
                  <a:pt x="197013" y="130310"/>
                </a:lnTo>
                <a:lnTo>
                  <a:pt x="165304" y="158591"/>
                </a:lnTo>
                <a:lnTo>
                  <a:pt x="135917" y="189126"/>
                </a:lnTo>
                <a:lnTo>
                  <a:pt x="108988" y="221798"/>
                </a:lnTo>
                <a:lnTo>
                  <a:pt x="84665" y="256467"/>
                </a:lnTo>
                <a:lnTo>
                  <a:pt x="63098" y="292991"/>
                </a:lnTo>
                <a:lnTo>
                  <a:pt x="44439" y="331232"/>
                </a:lnTo>
                <a:lnTo>
                  <a:pt x="28837" y="371047"/>
                </a:lnTo>
                <a:lnTo>
                  <a:pt x="16442" y="412296"/>
                </a:lnTo>
                <a:lnTo>
                  <a:pt x="7404" y="454839"/>
                </a:lnTo>
                <a:lnTo>
                  <a:pt x="1874" y="498535"/>
                </a:lnTo>
                <a:lnTo>
                  <a:pt x="0" y="543175"/>
                </a:lnTo>
                <a:lnTo>
                  <a:pt x="475" y="565783"/>
                </a:lnTo>
                <a:lnTo>
                  <a:pt x="4203" y="609995"/>
                </a:lnTo>
                <a:lnTo>
                  <a:pt x="11511" y="653124"/>
                </a:lnTo>
                <a:lnTo>
                  <a:pt x="22249" y="695030"/>
                </a:lnTo>
                <a:lnTo>
                  <a:pt x="36267" y="735572"/>
                </a:lnTo>
                <a:lnTo>
                  <a:pt x="53415" y="774610"/>
                </a:lnTo>
                <a:lnTo>
                  <a:pt x="73544" y="812003"/>
                </a:lnTo>
                <a:lnTo>
                  <a:pt x="96503" y="847611"/>
                </a:lnTo>
                <a:lnTo>
                  <a:pt x="122144" y="881292"/>
                </a:lnTo>
                <a:lnTo>
                  <a:pt x="150316" y="912907"/>
                </a:lnTo>
                <a:lnTo>
                  <a:pt x="180878" y="942325"/>
                </a:lnTo>
                <a:lnTo>
                  <a:pt x="213690" y="969424"/>
                </a:lnTo>
                <a:lnTo>
                  <a:pt x="248599" y="994059"/>
                </a:lnTo>
                <a:lnTo>
                  <a:pt x="285463" y="1016096"/>
                </a:lnTo>
                <a:lnTo>
                  <a:pt x="324138" y="1035395"/>
                </a:lnTo>
                <a:lnTo>
                  <a:pt x="364479" y="1051820"/>
                </a:lnTo>
                <a:lnTo>
                  <a:pt x="406343" y="1065235"/>
                </a:lnTo>
                <a:lnTo>
                  <a:pt x="449587" y="1075500"/>
                </a:lnTo>
                <a:lnTo>
                  <a:pt x="494066" y="1082481"/>
                </a:lnTo>
                <a:lnTo>
                  <a:pt x="539637" y="1086038"/>
                </a:lnTo>
                <a:lnTo>
                  <a:pt x="562787" y="1086491"/>
                </a:lnTo>
                <a:lnTo>
                  <a:pt x="585940" y="1086038"/>
                </a:lnTo>
                <a:lnTo>
                  <a:pt x="631516" y="1082481"/>
                </a:lnTo>
                <a:lnTo>
                  <a:pt x="675998" y="1075500"/>
                </a:lnTo>
                <a:lnTo>
                  <a:pt x="719244" y="1065235"/>
                </a:lnTo>
                <a:lnTo>
                  <a:pt x="761110" y="1051820"/>
                </a:lnTo>
                <a:lnTo>
                  <a:pt x="801452" y="1035395"/>
                </a:lnTo>
                <a:lnTo>
                  <a:pt x="840126" y="1016096"/>
                </a:lnTo>
                <a:lnTo>
                  <a:pt x="876989" y="994059"/>
                </a:lnTo>
                <a:lnTo>
                  <a:pt x="911898" y="969424"/>
                </a:lnTo>
                <a:lnTo>
                  <a:pt x="944708" y="942325"/>
                </a:lnTo>
                <a:lnTo>
                  <a:pt x="975271" y="912905"/>
                </a:lnTo>
                <a:lnTo>
                  <a:pt x="1003447" y="881285"/>
                </a:lnTo>
                <a:lnTo>
                  <a:pt x="1029090" y="847598"/>
                </a:lnTo>
                <a:lnTo>
                  <a:pt x="1052050" y="811984"/>
                </a:lnTo>
                <a:lnTo>
                  <a:pt x="1072179" y="774584"/>
                </a:lnTo>
                <a:lnTo>
                  <a:pt x="1089327" y="735539"/>
                </a:lnTo>
                <a:lnTo>
                  <a:pt x="1103343" y="694989"/>
                </a:lnTo>
                <a:lnTo>
                  <a:pt x="1114078" y="653075"/>
                </a:lnTo>
                <a:lnTo>
                  <a:pt x="1121382" y="609937"/>
                </a:lnTo>
                <a:lnTo>
                  <a:pt x="1125106" y="565716"/>
                </a:lnTo>
                <a:lnTo>
                  <a:pt x="1125577" y="543175"/>
                </a:lnTo>
                <a:lnTo>
                  <a:pt x="1125102" y="520707"/>
                </a:lnTo>
                <a:lnTo>
                  <a:pt x="1121374" y="476495"/>
                </a:lnTo>
                <a:lnTo>
                  <a:pt x="1114066" y="433365"/>
                </a:lnTo>
                <a:lnTo>
                  <a:pt x="1103329" y="391459"/>
                </a:lnTo>
                <a:lnTo>
                  <a:pt x="1089312" y="350916"/>
                </a:lnTo>
                <a:lnTo>
                  <a:pt x="1072165" y="311878"/>
                </a:lnTo>
                <a:lnTo>
                  <a:pt x="1052037" y="274485"/>
                </a:lnTo>
                <a:lnTo>
                  <a:pt x="1029079" y="238877"/>
                </a:lnTo>
                <a:lnTo>
                  <a:pt x="1003439" y="205195"/>
                </a:lnTo>
                <a:lnTo>
                  <a:pt x="975269" y="173579"/>
                </a:lnTo>
                <a:lnTo>
                  <a:pt x="944708" y="144160"/>
                </a:lnTo>
                <a:lnTo>
                  <a:pt x="911898" y="117060"/>
                </a:lnTo>
                <a:lnTo>
                  <a:pt x="876989" y="92423"/>
                </a:lnTo>
                <a:lnTo>
                  <a:pt x="840126" y="70387"/>
                </a:lnTo>
                <a:lnTo>
                  <a:pt x="801452" y="51089"/>
                </a:lnTo>
                <a:lnTo>
                  <a:pt x="761110" y="34665"/>
                </a:lnTo>
                <a:lnTo>
                  <a:pt x="719244" y="21252"/>
                </a:lnTo>
                <a:lnTo>
                  <a:pt x="675998" y="10988"/>
                </a:lnTo>
                <a:lnTo>
                  <a:pt x="631516" y="4009"/>
                </a:lnTo>
                <a:lnTo>
                  <a:pt x="585940" y="452"/>
                </a:lnTo>
                <a:lnTo>
                  <a:pt x="562787" y="0"/>
                </a:lnTo>
                <a:close/>
              </a:path>
            </a:pathLst>
          </a:custGeom>
          <a:solidFill>
            <a:srgbClr val="005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5735" y="1838203"/>
            <a:ext cx="1106424" cy="106679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02413" y="2657297"/>
            <a:ext cx="1568113" cy="217077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00283" y="5909436"/>
            <a:ext cx="6533515" cy="80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3310">
              <a:lnSpc>
                <a:spcPts val="1639"/>
              </a:lnSpc>
            </a:pP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О</a:t>
            </a:r>
            <a:r>
              <a:rPr sz="1400" b="1" spc="-10" dirty="0">
                <a:solidFill>
                  <a:srgbClr val="ED1C24"/>
                </a:solidFill>
                <a:latin typeface="Gilroy"/>
                <a:cs typeface="Gilroy"/>
              </a:rPr>
              <a:t>С</a:t>
            </a:r>
            <a:r>
              <a:rPr sz="1400" b="1" spc="-15" dirty="0">
                <a:solidFill>
                  <a:srgbClr val="ED1C24"/>
                </a:solidFill>
                <a:latin typeface="Gilroy"/>
                <a:cs typeface="Gilroy"/>
              </a:rPr>
              <a:t>О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БЫЙ</a:t>
            </a:r>
            <a:r>
              <a:rPr sz="1400" b="1" spc="15" dirty="0">
                <a:solidFill>
                  <a:srgbClr val="ED1C24"/>
                </a:solidFill>
                <a:latin typeface="Gilroy"/>
                <a:cs typeface="Gilroy"/>
              </a:rPr>
              <a:t> 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АМИНОКИ</a:t>
            </a:r>
            <a:r>
              <a:rPr sz="1400" b="1" spc="-5" dirty="0">
                <a:solidFill>
                  <a:srgbClr val="ED1C24"/>
                </a:solidFill>
                <a:latin typeface="Gilroy"/>
                <a:cs typeface="Gilroy"/>
              </a:rPr>
              <a:t>С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Л</a:t>
            </a:r>
            <a:r>
              <a:rPr sz="1400" b="1" spc="-55" dirty="0">
                <a:solidFill>
                  <a:srgbClr val="ED1C24"/>
                </a:solidFill>
                <a:latin typeface="Gilroy"/>
                <a:cs typeface="Gilroy"/>
              </a:rPr>
              <a:t>О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ТНЫЙ </a:t>
            </a:r>
            <a:r>
              <a:rPr sz="1400" b="1" spc="-10" dirty="0">
                <a:solidFill>
                  <a:srgbClr val="ED1C24"/>
                </a:solidFill>
                <a:latin typeface="Gilroy"/>
                <a:cs typeface="Gilroy"/>
              </a:rPr>
              <a:t>С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О</a:t>
            </a:r>
            <a:r>
              <a:rPr sz="1400" b="1" spc="-10" dirty="0">
                <a:solidFill>
                  <a:srgbClr val="ED1C24"/>
                </a:solidFill>
                <a:latin typeface="Gilroy"/>
                <a:cs typeface="Gilroy"/>
              </a:rPr>
              <a:t>С</a:t>
            </a:r>
            <a:r>
              <a:rPr sz="1400" b="1" spc="-100" dirty="0">
                <a:solidFill>
                  <a:srgbClr val="ED1C24"/>
                </a:solidFill>
                <a:latin typeface="Gilroy"/>
                <a:cs typeface="Gilroy"/>
              </a:rPr>
              <a:t>Т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АВ</a:t>
            </a:r>
            <a:r>
              <a:rPr sz="1400" b="1" spc="40" dirty="0">
                <a:solidFill>
                  <a:srgbClr val="ED1C24"/>
                </a:solidFill>
                <a:latin typeface="Gilroy"/>
                <a:cs typeface="Gilroy"/>
              </a:rPr>
              <a:t> 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П</a:t>
            </a:r>
            <a:r>
              <a:rPr sz="1400" b="1" spc="-10" dirty="0">
                <a:solidFill>
                  <a:srgbClr val="ED1C24"/>
                </a:solidFill>
                <a:latin typeface="Gilroy"/>
                <a:cs typeface="Gilroy"/>
              </a:rPr>
              <a:t>Р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ЕПА</a:t>
            </a:r>
            <a:r>
              <a:rPr sz="1400" b="1" spc="-90" dirty="0">
                <a:solidFill>
                  <a:srgbClr val="ED1C24"/>
                </a:solidFill>
                <a:latin typeface="Gilroy"/>
                <a:cs typeface="Gilroy"/>
              </a:rPr>
              <a:t>Р</a:t>
            </a:r>
            <a:r>
              <a:rPr sz="1400" b="1" spc="-70" dirty="0">
                <a:solidFill>
                  <a:srgbClr val="ED1C24"/>
                </a:solidFill>
                <a:latin typeface="Gilroy"/>
                <a:cs typeface="Gilroy"/>
              </a:rPr>
              <a:t>АТ</a:t>
            </a:r>
            <a:r>
              <a:rPr sz="1400" b="1" spc="30" dirty="0">
                <a:solidFill>
                  <a:srgbClr val="ED1C24"/>
                </a:solidFill>
                <a:latin typeface="Gilroy"/>
                <a:cs typeface="Gilroy"/>
              </a:rPr>
              <a:t>А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.</a:t>
            </a:r>
            <a:endParaRPr sz="1400">
              <a:latin typeface="Gilroy"/>
              <a:cs typeface="Gilroy"/>
            </a:endParaRPr>
          </a:p>
          <a:p>
            <a:pPr marL="12700" marR="5080" indent="638810" algn="just">
              <a:lnSpc>
                <a:spcPts val="1550"/>
              </a:lnSpc>
              <a:spcBef>
                <a:spcPts val="120"/>
              </a:spcBef>
            </a:pP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spc="1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spc="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400" spc="1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ми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-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-1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1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преп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spc="-4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 </a:t>
            </a:r>
            <a:r>
              <a:rPr sz="1400" spc="-1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имее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ся</a:t>
            </a:r>
            <a:r>
              <a:rPr sz="1400" spc="1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17</a:t>
            </a:r>
            <a:r>
              <a:rPr sz="1400" spc="1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видов</a:t>
            </a:r>
            <a:r>
              <a:rPr sz="1400" spc="1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L-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мин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сл</a:t>
            </a:r>
            <a:r>
              <a:rPr sz="1400" spc="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-18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,</a:t>
            </a:r>
            <a:r>
              <a:rPr sz="1400" spc="1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7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от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орые о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ра</a:t>
            </a:r>
            <a:r>
              <a:rPr sz="1400" spc="-30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ю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spc="7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spc="8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микр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-25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еме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та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400" spc="14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spc="-4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раст</a:t>
            </a:r>
            <a:r>
              <a:rPr sz="1400" spc="-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ори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ые</a:t>
            </a:r>
            <a:r>
              <a:rPr sz="1400" spc="1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7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spc="-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мпл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400" spc="-3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ы    </a:t>
            </a:r>
            <a:r>
              <a:rPr sz="1400" spc="-13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они</a:t>
            </a:r>
            <a:r>
              <a:rPr sz="1400" spc="8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лег</a:t>
            </a:r>
            <a:r>
              <a:rPr sz="1400" spc="-7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8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они</a:t>
            </a:r>
            <a:r>
              <a:rPr sz="1400" spc="-2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ю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spc="10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в растен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400" spc="10" dirty="0">
                <a:solidFill>
                  <a:srgbClr val="373334"/>
                </a:solidFill>
                <a:latin typeface="Times New Roman"/>
                <a:cs typeface="Times New Roman"/>
              </a:rPr>
              <a:t>я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,</a:t>
            </a:r>
            <a:r>
              <a:rPr sz="1400" spc="-14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лег</a:t>
            </a:r>
            <a:r>
              <a:rPr sz="1400" spc="-7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400" spc="-14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аи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400" spc="-20" dirty="0">
                <a:solidFill>
                  <a:srgbClr val="373334"/>
                </a:solidFill>
                <a:latin typeface="Times New Roman"/>
                <a:cs typeface="Times New Roman"/>
              </a:rPr>
              <a:t>ю</a:t>
            </a:r>
            <a:r>
              <a:rPr sz="1400" spc="1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400" spc="-1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400" dirty="0">
                <a:solidFill>
                  <a:srgbClr val="373334"/>
                </a:solidFill>
                <a:latin typeface="Times New Roman"/>
                <a:cs typeface="Times New Roman"/>
              </a:rPr>
              <a:t>я.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737979" y="8443258"/>
            <a:ext cx="6502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90" dirty="0">
                <a:solidFill>
                  <a:srgbClr val="231F20"/>
                </a:solidFill>
                <a:latin typeface="Times New Roman"/>
                <a:cs typeface="Times New Roman"/>
              </a:rPr>
              <a:t>Г</a:t>
            </a:r>
            <a:r>
              <a:rPr sz="1200" dirty="0">
                <a:solidFill>
                  <a:srgbClr val="231F20"/>
                </a:solidFill>
                <a:latin typeface="Times New Roman"/>
                <a:cs typeface="Times New Roman"/>
              </a:rPr>
              <a:t>лу</a:t>
            </a:r>
            <a:r>
              <a:rPr sz="1200" spc="10" dirty="0">
                <a:solidFill>
                  <a:srgbClr val="231F20"/>
                </a:solidFill>
                <a:latin typeface="Times New Roman"/>
                <a:cs typeface="Times New Roman"/>
              </a:rPr>
              <a:t>т</a:t>
            </a:r>
            <a:r>
              <a:rPr sz="1200" dirty="0">
                <a:solidFill>
                  <a:srgbClr val="231F20"/>
                </a:solidFill>
                <a:latin typeface="Times New Roman"/>
                <a:cs typeface="Times New Roman"/>
              </a:rPr>
              <a:t>амин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4" name="object 55">
            <a:extLst>
              <a:ext uri="{FF2B5EF4-FFF2-40B4-BE49-F238E27FC236}">
                <a16:creationId xmlns:a16="http://schemas.microsoft.com/office/drawing/2014/main" id="{A8E6C164-51EA-4C79-9631-180C26480F70}"/>
              </a:ext>
            </a:extLst>
          </p:cNvPr>
          <p:cNvSpPr txBox="1"/>
          <p:nvPr/>
        </p:nvSpPr>
        <p:spPr>
          <a:xfrm>
            <a:off x="4197992" y="1831857"/>
            <a:ext cx="744855" cy="612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3900"/>
              </a:lnSpc>
            </a:pPr>
            <a:r>
              <a:rPr lang="uz-Cyrl-UZ" sz="1000" b="1" spc="15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Фосфор</a:t>
            </a:r>
            <a:r>
              <a:rPr sz="1000" b="1" spc="15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uz-Cyrl-UZ" sz="1000" b="1" spc="15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23900"/>
              </a:lnSpc>
            </a:pPr>
            <a:r>
              <a:rPr sz="1000" b="1" spc="1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г/л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lang="uz-Cyrl-UZ" sz="1250" b="1" spc="-1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6-8</a:t>
            </a:r>
            <a:endParaRPr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bject 55">
            <a:extLst>
              <a:ext uri="{FF2B5EF4-FFF2-40B4-BE49-F238E27FC236}">
                <a16:creationId xmlns:a16="http://schemas.microsoft.com/office/drawing/2014/main" id="{469B4154-B72A-4727-B8F5-5897FDC003B1}"/>
              </a:ext>
            </a:extLst>
          </p:cNvPr>
          <p:cNvSpPr txBox="1"/>
          <p:nvPr/>
        </p:nvSpPr>
        <p:spPr>
          <a:xfrm>
            <a:off x="5186552" y="2058894"/>
            <a:ext cx="744855" cy="612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3900"/>
              </a:lnSpc>
            </a:pPr>
            <a:r>
              <a:rPr lang="uz-Cyrl-UZ" sz="1000" b="1" spc="15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Калий</a:t>
            </a:r>
            <a:r>
              <a:rPr sz="1000" b="1" spc="15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uz-Cyrl-UZ" sz="1000" b="1" spc="15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23900"/>
              </a:lnSpc>
            </a:pPr>
            <a:r>
              <a:rPr sz="1000" b="1" spc="1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г/л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lang="uz-Cyrl-UZ" sz="1250" b="1" spc="-1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6-8</a:t>
            </a:r>
            <a:endParaRPr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4434" y="1200814"/>
            <a:ext cx="5331460" cy="45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ED1C24"/>
                </a:solidFill>
                <a:latin typeface="Gilroy"/>
                <a:cs typeface="Gilroy"/>
              </a:rPr>
              <a:t>Препар</a:t>
            </a:r>
            <a:r>
              <a:rPr sz="1600" b="1" spc="25" dirty="0">
                <a:solidFill>
                  <a:srgbClr val="ED1C24"/>
                </a:solidFill>
                <a:latin typeface="Gilroy"/>
                <a:cs typeface="Gilroy"/>
              </a:rPr>
              <a:t>а</a:t>
            </a:r>
            <a:r>
              <a:rPr sz="1600" b="1" dirty="0">
                <a:solidFill>
                  <a:srgbClr val="ED1C24"/>
                </a:solidFill>
                <a:latin typeface="Gilroy"/>
                <a:cs typeface="Gilroy"/>
              </a:rPr>
              <a:t>т </a:t>
            </a:r>
            <a:r>
              <a:rPr sz="1600" b="1" spc="-35" dirty="0">
                <a:solidFill>
                  <a:srgbClr val="ED1C24"/>
                </a:solidFill>
                <a:latin typeface="Gilroy"/>
                <a:cs typeface="Gilroy"/>
              </a:rPr>
              <a:t> </a:t>
            </a:r>
            <a:r>
              <a:rPr sz="1600" b="1" dirty="0">
                <a:solidFill>
                  <a:srgbClr val="ED1C24"/>
                </a:solidFill>
                <a:latin typeface="Gilroy"/>
                <a:cs typeface="Gilroy"/>
              </a:rPr>
              <a:t>«ГУМИМА</a:t>
            </a:r>
            <a:r>
              <a:rPr sz="1600" b="1" spc="-100" dirty="0">
                <a:solidFill>
                  <a:srgbClr val="ED1C24"/>
                </a:solidFill>
                <a:latin typeface="Gilroy"/>
                <a:cs typeface="Gilroy"/>
              </a:rPr>
              <a:t>К</a:t>
            </a:r>
            <a:r>
              <a:rPr sz="1600" b="1" dirty="0">
                <a:solidFill>
                  <a:srgbClr val="ED1C24"/>
                </a:solidFill>
                <a:latin typeface="Gilroy"/>
                <a:cs typeface="Gilroy"/>
              </a:rPr>
              <a:t>С» для о</a:t>
            </a:r>
            <a:r>
              <a:rPr sz="1600" b="1" spc="10" dirty="0">
                <a:solidFill>
                  <a:srgbClr val="ED1C24"/>
                </a:solidFill>
                <a:latin typeface="Gilroy"/>
                <a:cs typeface="Gilroy"/>
              </a:rPr>
              <a:t>б</a:t>
            </a:r>
            <a:r>
              <a:rPr sz="1600" b="1" dirty="0">
                <a:solidFill>
                  <a:srgbClr val="ED1C24"/>
                </a:solidFill>
                <a:latin typeface="Gilroy"/>
                <a:cs typeface="Gilroy"/>
              </a:rPr>
              <a:t>работки</a:t>
            </a:r>
            <a:r>
              <a:rPr sz="1600" b="1" spc="-50" dirty="0">
                <a:solidFill>
                  <a:srgbClr val="ED1C24"/>
                </a:solidFill>
                <a:latin typeface="Gilroy"/>
                <a:cs typeface="Gilroy"/>
              </a:rPr>
              <a:t> </a:t>
            </a:r>
            <a:r>
              <a:rPr sz="1600" b="1" spc="-20" dirty="0">
                <a:solidFill>
                  <a:srgbClr val="ED1C24"/>
                </a:solidFill>
                <a:latin typeface="Gilroy"/>
                <a:cs typeface="Gilroy"/>
              </a:rPr>
              <a:t>се</a:t>
            </a:r>
            <a:r>
              <a:rPr sz="1600" b="1" dirty="0">
                <a:solidFill>
                  <a:srgbClr val="ED1C24"/>
                </a:solidFill>
                <a:latin typeface="Gilroy"/>
                <a:cs typeface="Gilroy"/>
              </a:rPr>
              <a:t>м</a:t>
            </a:r>
            <a:r>
              <a:rPr sz="1600" b="1" spc="-20" dirty="0">
                <a:solidFill>
                  <a:srgbClr val="ED1C24"/>
                </a:solidFill>
                <a:latin typeface="Gilroy"/>
                <a:cs typeface="Gilroy"/>
              </a:rPr>
              <a:t>я</a:t>
            </a:r>
            <a:r>
              <a:rPr sz="1600" b="1" spc="30" dirty="0">
                <a:solidFill>
                  <a:srgbClr val="ED1C24"/>
                </a:solidFill>
                <a:latin typeface="Gilroy"/>
                <a:cs typeface="Gilroy"/>
              </a:rPr>
              <a:t>н</a:t>
            </a:r>
            <a:r>
              <a:rPr sz="1600" b="1" dirty="0">
                <a:solidFill>
                  <a:srgbClr val="ED1C24"/>
                </a:solidFill>
                <a:latin typeface="Gilroy"/>
                <a:cs typeface="Gilroy"/>
              </a:rPr>
              <a:t>.</a:t>
            </a:r>
            <a:endParaRPr sz="1600" dirty="0">
              <a:latin typeface="Gilroy"/>
              <a:cs typeface="Gilroy"/>
            </a:endParaRPr>
          </a:p>
          <a:p>
            <a:pPr marL="1914525">
              <a:lnSpc>
                <a:spcPct val="100000"/>
              </a:lnSpc>
              <a:spcBef>
                <a:spcPts val="240"/>
              </a:spcBef>
            </a:pPr>
            <a:r>
              <a:rPr sz="1200" b="1" spc="70" dirty="0">
                <a:solidFill>
                  <a:srgbClr val="373334"/>
                </a:solidFill>
                <a:latin typeface="Times New Roman"/>
                <a:cs typeface="Times New Roman"/>
              </a:rPr>
              <a:t>ГУМИМА</a:t>
            </a:r>
            <a:r>
              <a:rPr sz="1200" b="1" spc="3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b="1" spc="8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b="1" i="1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-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25" dirty="0">
                <a:solidFill>
                  <a:srgbClr val="373334"/>
                </a:solidFill>
                <a:latin typeface="Times New Roman"/>
                <a:cs typeface="Times New Roman"/>
              </a:rPr>
              <a:t>сили</a:t>
            </a:r>
            <a:r>
              <a:rPr sz="1200" spc="4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2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1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действия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пр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равителя;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6662" y="1680077"/>
            <a:ext cx="3495040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805" indent="-78105">
              <a:lnSpc>
                <a:spcPct val="100000"/>
              </a:lnSpc>
              <a:buClr>
                <a:srgbClr val="373334"/>
              </a:buClr>
              <a:buFont typeface="Times New Roman"/>
              <a:buChar char="-"/>
              <a:tabLst>
                <a:tab pos="104775" algn="l"/>
              </a:tabLst>
            </a:pP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повышает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ч</a:t>
            </a:r>
            <a:r>
              <a:rPr sz="1200" spc="4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ст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00" spc="4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евно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м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тери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а;</a:t>
            </a:r>
            <a:endParaRPr sz="1200">
              <a:latin typeface="Times New Roman"/>
              <a:cs typeface="Times New Roman"/>
            </a:endParaRPr>
          </a:p>
          <a:p>
            <a:pPr marL="90805" marR="309245" indent="-78105">
              <a:lnSpc>
                <a:spcPct val="117900"/>
              </a:lnSpc>
              <a:buClr>
                <a:srgbClr val="373334"/>
              </a:buClr>
              <a:buFont typeface="Times New Roman"/>
              <a:buChar char="-"/>
              <a:tabLst>
                <a:tab pos="104775" algn="l"/>
              </a:tabLst>
            </a:pP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со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ает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защ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тн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15" dirty="0">
                <a:solidFill>
                  <a:srgbClr val="373334"/>
                </a:solidFill>
                <a:latin typeface="Times New Roman"/>
                <a:cs typeface="Times New Roman"/>
              </a:rPr>
              <a:t>ю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астичн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15" dirty="0">
                <a:solidFill>
                  <a:srgbClr val="373334"/>
                </a:solidFill>
                <a:latin typeface="Times New Roman"/>
                <a:cs typeface="Times New Roman"/>
              </a:rPr>
              <a:t>ю</a:t>
            </a:r>
            <a:r>
              <a:rPr sz="1200" spc="4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плен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(ПАВ),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от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орая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аняет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лаг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у;</a:t>
            </a:r>
            <a:endParaRPr sz="12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spcBef>
                <a:spcPts val="254"/>
              </a:spcBef>
              <a:buClr>
                <a:srgbClr val="373334"/>
              </a:buClr>
              <a:buFont typeface="Times New Roman"/>
              <a:buChar char="-"/>
              <a:tabLst>
                <a:tab pos="104775" algn="l"/>
              </a:tabLst>
            </a:pP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еличи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ает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spc="15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15" dirty="0">
                <a:solidFill>
                  <a:srgbClr val="373334"/>
                </a:solidFill>
                <a:latin typeface="Times New Roman"/>
                <a:cs typeface="Times New Roman"/>
              </a:rPr>
              <a:t>ю</a:t>
            </a:r>
            <a:r>
              <a:rPr sz="1200" spc="-4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00" spc="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ле</a:t>
            </a:r>
            <a:r>
              <a:rPr sz="1200" spc="-3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15" dirty="0">
                <a:solidFill>
                  <a:srgbClr val="373334"/>
                </a:solidFill>
                <a:latin typeface="Times New Roman"/>
                <a:cs typeface="Times New Roman"/>
              </a:rPr>
              <a:t>ю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ж</a:t>
            </a:r>
            <a:r>
              <a:rPr sz="1200" spc="4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ть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 с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емян;</a:t>
            </a:r>
            <a:endParaRPr sz="12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spcBef>
                <a:spcPts val="254"/>
              </a:spcBef>
              <a:buClr>
                <a:srgbClr val="373334"/>
              </a:buClr>
              <a:buFont typeface="Times New Roman"/>
              <a:buChar char="-"/>
              <a:tabLst>
                <a:tab pos="104775" algn="l"/>
              </a:tabLst>
            </a:pP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стим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ли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ру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ет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разв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тие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й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ист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2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-35" dirty="0">
                <a:solidFill>
                  <a:srgbClr val="373334"/>
                </a:solidFill>
                <a:latin typeface="Times New Roman"/>
                <a:cs typeface="Times New Roman"/>
              </a:rPr>
              <a:t>ы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;</a:t>
            </a:r>
            <a:endParaRPr sz="1200">
              <a:latin typeface="Times New Roman"/>
              <a:cs typeface="Times New Roman"/>
            </a:endParaRPr>
          </a:p>
          <a:p>
            <a:pPr marL="104139" indent="-91440">
              <a:lnSpc>
                <a:spcPct val="100000"/>
              </a:lnSpc>
              <a:spcBef>
                <a:spcPts val="254"/>
              </a:spcBef>
              <a:buClr>
                <a:srgbClr val="373334"/>
              </a:buClr>
              <a:buFont typeface="Times New Roman"/>
              <a:buChar char="-"/>
              <a:tabLst>
                <a:tab pos="104775" algn="l"/>
              </a:tabLst>
            </a:pP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00" spc="4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сп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чение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прор</a:t>
            </a:r>
            <a:r>
              <a:rPr sz="1200" spc="4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ст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ов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рт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овыми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дозами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NPK;</a:t>
            </a:r>
            <a:endParaRPr sz="1200">
              <a:latin typeface="Times New Roman"/>
              <a:cs typeface="Times New Roman"/>
            </a:endParaRPr>
          </a:p>
          <a:p>
            <a:pPr marL="90805" marR="109855" indent="-78105">
              <a:lnSpc>
                <a:spcPct val="117900"/>
              </a:lnSpc>
              <a:buClr>
                <a:srgbClr val="373334"/>
              </a:buClr>
              <a:buFont typeface="Times New Roman"/>
              <a:buChar char="-"/>
              <a:tabLst>
                <a:tab pos="104775" algn="l"/>
              </a:tabLst>
            </a:pPr>
            <a:r>
              <a:rPr sz="1200" spc="-4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ми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хо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ро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ш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смеши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я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,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не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2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яе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с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ойст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ба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ы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00" spc="-4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см</a:t>
            </a:r>
            <a:r>
              <a:rPr sz="1200" spc="3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ях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ф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нгиц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да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4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, и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тиц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оп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еп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5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5357" y="10008237"/>
            <a:ext cx="5749290" cy="356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1995" marR="5080" indent="-1979930">
              <a:lnSpc>
                <a:spcPts val="1370"/>
              </a:lnSpc>
            </a:pPr>
            <a:r>
              <a:rPr sz="1200" b="1" i="1" spc="5" dirty="0">
                <a:solidFill>
                  <a:srgbClr val="373334"/>
                </a:solidFill>
                <a:latin typeface="Times New Roman"/>
                <a:cs typeface="Times New Roman"/>
              </a:rPr>
              <a:t>Рис. 2. </a:t>
            </a:r>
            <a:r>
              <a:rPr sz="1200" b="1" i="1" spc="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емена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хло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ч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тни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на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3-й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день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пр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ращи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ва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ния</a:t>
            </a:r>
            <a:r>
              <a:rPr sz="1200" spc="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обраб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ой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00" spc="2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з 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обра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отки препар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1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15" dirty="0">
                <a:solidFill>
                  <a:srgbClr val="373334"/>
                </a:solidFill>
                <a:latin typeface="Times New Roman"/>
                <a:cs typeface="Times New Roman"/>
              </a:rPr>
              <a:t>ГУМИ</a:t>
            </a:r>
            <a:r>
              <a:rPr sz="1200" spc="3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1825" y="7275786"/>
            <a:ext cx="2886561" cy="2597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1676" y="7246044"/>
            <a:ext cx="3116239" cy="2627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730" y="1469332"/>
            <a:ext cx="2831708" cy="2291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7427" y="1663316"/>
            <a:ext cx="114363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25" dirty="0">
                <a:solidFill>
                  <a:srgbClr val="373334"/>
                </a:solidFill>
                <a:latin typeface="Constantia"/>
                <a:cs typeface="Constantia"/>
              </a:rPr>
              <a:t>НАЗН</a:t>
            </a:r>
            <a:r>
              <a:rPr sz="1200" b="1" spc="-95" dirty="0">
                <a:solidFill>
                  <a:srgbClr val="373334"/>
                </a:solidFill>
                <a:latin typeface="Constantia"/>
                <a:cs typeface="Constantia"/>
              </a:rPr>
              <a:t>А</a:t>
            </a:r>
            <a:r>
              <a:rPr sz="1200" b="1" spc="25" dirty="0">
                <a:solidFill>
                  <a:srgbClr val="373334"/>
                </a:solidFill>
                <a:latin typeface="Constantia"/>
                <a:cs typeface="Constantia"/>
              </a:rPr>
              <a:t>ЧЕНИЕ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6353" y="7050484"/>
            <a:ext cx="5868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i="1" dirty="0">
                <a:solidFill>
                  <a:srgbClr val="373334"/>
                </a:solidFill>
                <a:latin typeface="Times New Roman"/>
                <a:cs typeface="Times New Roman"/>
              </a:rPr>
              <a:t>Рис.1.</a:t>
            </a:r>
            <a:r>
              <a:rPr sz="1200" b="1" i="1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-3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ы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озимой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100" spc="65" dirty="0">
                <a:solidFill>
                  <a:srgbClr val="373334"/>
                </a:solidFill>
                <a:latin typeface="Times New Roman"/>
                <a:cs typeface="Times New Roman"/>
              </a:rPr>
              <a:t>ш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ен</a:t>
            </a:r>
            <a:r>
              <a:rPr sz="1100" spc="40" dirty="0">
                <a:solidFill>
                  <a:srgbClr val="373334"/>
                </a:solidFill>
                <a:latin typeface="Times New Roman"/>
                <a:cs typeface="Times New Roman"/>
              </a:rPr>
              <a:t>иц</a:t>
            </a:r>
            <a:r>
              <a:rPr sz="1100" spc="-70" dirty="0">
                <a:solidFill>
                  <a:srgbClr val="373334"/>
                </a:solidFill>
                <a:latin typeface="Times New Roman"/>
                <a:cs typeface="Times New Roman"/>
              </a:rPr>
              <a:t>ы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,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зав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исим</a:t>
            </a:r>
            <a:r>
              <a:rPr sz="1100" spc="5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сти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об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от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ки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емян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препа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ГУМИМА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7111" y="3962463"/>
            <a:ext cx="6145458" cy="3056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6759" y="311833"/>
            <a:ext cx="1579952" cy="6115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9741" y="1037316"/>
            <a:ext cx="441388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РЕ</a:t>
            </a:r>
            <a:r>
              <a:rPr sz="1400" b="1" spc="-30" dirty="0">
                <a:solidFill>
                  <a:srgbClr val="373334"/>
                </a:solidFill>
                <a:latin typeface="+mj-lt"/>
                <a:cs typeface="Gilroy"/>
              </a:rPr>
              <a:t>З</a:t>
            </a:r>
            <a:r>
              <a:rPr sz="1400" b="1" spc="-114" dirty="0">
                <a:solidFill>
                  <a:srgbClr val="373334"/>
                </a:solidFill>
                <a:latin typeface="+mj-lt"/>
                <a:cs typeface="Gilroy"/>
              </a:rPr>
              <a:t>У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Л</a:t>
            </a:r>
            <a:r>
              <a:rPr sz="1400" b="1" spc="-120" dirty="0">
                <a:solidFill>
                  <a:srgbClr val="373334"/>
                </a:solidFill>
                <a:latin typeface="+mj-lt"/>
                <a:cs typeface="Gilroy"/>
              </a:rPr>
              <a:t>Ь</a:t>
            </a:r>
            <a:r>
              <a:rPr sz="1400" b="1" spc="-75" dirty="0">
                <a:solidFill>
                  <a:srgbClr val="373334"/>
                </a:solidFill>
                <a:latin typeface="+mj-lt"/>
                <a:cs typeface="Gilroy"/>
              </a:rPr>
              <a:t>ТА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ТЫ ПРИМЕНЕНИЯ ПРЕПА</a:t>
            </a:r>
            <a:r>
              <a:rPr sz="1400" b="1" spc="5" dirty="0">
                <a:solidFill>
                  <a:srgbClr val="373334"/>
                </a:solidFill>
                <a:latin typeface="+mj-lt"/>
                <a:cs typeface="Gilroy"/>
              </a:rPr>
              <a:t>Р</a:t>
            </a:r>
            <a:r>
              <a:rPr sz="1400" b="1" spc="-75" dirty="0">
                <a:solidFill>
                  <a:srgbClr val="373334"/>
                </a:solidFill>
                <a:latin typeface="+mj-lt"/>
                <a:cs typeface="Gilroy"/>
              </a:rPr>
              <a:t>АТ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А</a:t>
            </a:r>
            <a:r>
              <a:rPr sz="1400" b="1" spc="-114" dirty="0">
                <a:solidFill>
                  <a:srgbClr val="373334"/>
                </a:solidFill>
                <a:latin typeface="+mj-lt"/>
                <a:cs typeface="Gilroy"/>
              </a:rPr>
              <a:t> 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«Г</a:t>
            </a:r>
            <a:r>
              <a:rPr sz="1400" b="1" spc="-20" dirty="0">
                <a:solidFill>
                  <a:srgbClr val="373334"/>
                </a:solidFill>
                <a:latin typeface="+mj-lt"/>
                <a:cs typeface="Gilroy"/>
              </a:rPr>
              <a:t>У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М</a:t>
            </a:r>
            <a:r>
              <a:rPr sz="1400" b="1" spc="-15" dirty="0">
                <a:solidFill>
                  <a:srgbClr val="373334"/>
                </a:solidFill>
                <a:latin typeface="+mj-lt"/>
                <a:cs typeface="Gilroy"/>
              </a:rPr>
              <a:t>И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МА</a:t>
            </a:r>
            <a:r>
              <a:rPr sz="1400" b="1" spc="-90" dirty="0">
                <a:solidFill>
                  <a:srgbClr val="373334"/>
                </a:solidFill>
                <a:latin typeface="+mj-lt"/>
                <a:cs typeface="Gilroy"/>
              </a:rPr>
              <a:t>К</a:t>
            </a:r>
            <a:r>
              <a:rPr sz="1400" b="1" spc="25" dirty="0">
                <a:solidFill>
                  <a:srgbClr val="373334"/>
                </a:solidFill>
                <a:latin typeface="+mj-lt"/>
                <a:cs typeface="Gilroy"/>
              </a:rPr>
              <a:t>С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»</a:t>
            </a:r>
            <a:endParaRPr sz="1400" dirty="0">
              <a:latin typeface="+mj-lt"/>
              <a:cs typeface="Gilroy"/>
            </a:endParaRPr>
          </a:p>
          <a:p>
            <a:pPr algn="ctr">
              <a:lnSpc>
                <a:spcPts val="1600"/>
              </a:lnSpc>
            </a:pP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На </a:t>
            </a:r>
            <a:r>
              <a:rPr sz="1400" b="1" spc="-30" dirty="0">
                <a:solidFill>
                  <a:srgbClr val="373334"/>
                </a:solidFill>
                <a:latin typeface="+mj-lt"/>
                <a:cs typeface="Gilroy"/>
              </a:rPr>
              <a:t>о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зимой п</a:t>
            </a:r>
            <a:r>
              <a:rPr sz="1400" b="1" spc="-15" dirty="0">
                <a:solidFill>
                  <a:srgbClr val="373334"/>
                </a:solidFill>
                <a:latin typeface="+mj-lt"/>
                <a:cs typeface="Gilroy"/>
              </a:rPr>
              <a:t>ш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ени</a:t>
            </a:r>
            <a:r>
              <a:rPr sz="1400" b="1" spc="-30" dirty="0">
                <a:solidFill>
                  <a:srgbClr val="373334"/>
                </a:solidFill>
                <a:latin typeface="+mj-lt"/>
                <a:cs typeface="Gilroy"/>
              </a:rPr>
              <a:t>ц</a:t>
            </a:r>
            <a:r>
              <a:rPr sz="1400" b="1" spc="-45" dirty="0">
                <a:solidFill>
                  <a:srgbClr val="373334"/>
                </a:solidFill>
                <a:latin typeface="+mj-lt"/>
                <a:cs typeface="Gilroy"/>
              </a:rPr>
              <a:t>е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. </a:t>
            </a:r>
            <a:r>
              <a:rPr sz="1400" b="1" spc="-50" dirty="0">
                <a:solidFill>
                  <a:srgbClr val="373334"/>
                </a:solidFill>
                <a:latin typeface="+mj-lt"/>
                <a:cs typeface="Gilroy"/>
              </a:rPr>
              <a:t>Р</a:t>
            </a:r>
            <a:r>
              <a:rPr sz="1400" b="1" spc="10" dirty="0">
                <a:solidFill>
                  <a:srgbClr val="373334"/>
                </a:solidFill>
                <a:latin typeface="+mj-lt"/>
                <a:cs typeface="Gilroy"/>
              </a:rPr>
              <a:t>е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сп</a:t>
            </a:r>
            <a:r>
              <a:rPr sz="1400" b="1" spc="-30" dirty="0">
                <a:solidFill>
                  <a:srgbClr val="373334"/>
                </a:solidFill>
                <a:latin typeface="+mj-lt"/>
                <a:cs typeface="Gilroy"/>
              </a:rPr>
              <a:t>у</a:t>
            </a:r>
            <a:r>
              <a:rPr sz="1400" b="1" spc="35" dirty="0">
                <a:solidFill>
                  <a:srgbClr val="373334"/>
                </a:solidFill>
                <a:latin typeface="+mj-lt"/>
                <a:cs typeface="Gilroy"/>
              </a:rPr>
              <a:t>б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ли</a:t>
            </a:r>
            <a:r>
              <a:rPr sz="1400" b="1" spc="-55" dirty="0">
                <a:solidFill>
                  <a:srgbClr val="373334"/>
                </a:solidFill>
                <a:latin typeface="+mj-lt"/>
                <a:cs typeface="Gilroy"/>
              </a:rPr>
              <a:t>к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а</a:t>
            </a:r>
            <a:r>
              <a:rPr sz="1400" b="1" spc="-70" dirty="0">
                <a:solidFill>
                  <a:srgbClr val="373334"/>
                </a:solidFill>
                <a:latin typeface="+mj-lt"/>
                <a:cs typeface="Gilroy"/>
              </a:rPr>
              <a:t> </a:t>
            </a:r>
            <a:r>
              <a:rPr sz="1400" b="1" spc="-80" dirty="0">
                <a:solidFill>
                  <a:srgbClr val="373334"/>
                </a:solidFill>
                <a:latin typeface="+mj-lt"/>
                <a:cs typeface="Gilroy"/>
              </a:rPr>
              <a:t>У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з</a:t>
            </a:r>
            <a:r>
              <a:rPr sz="1400" b="1" spc="-15" dirty="0">
                <a:solidFill>
                  <a:srgbClr val="373334"/>
                </a:solidFill>
                <a:latin typeface="+mj-lt"/>
                <a:cs typeface="Gilroy"/>
              </a:rPr>
              <a:t>б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еки</a:t>
            </a:r>
            <a:r>
              <a:rPr sz="1400" b="1" spc="-25" dirty="0">
                <a:solidFill>
                  <a:srgbClr val="373334"/>
                </a:solidFill>
                <a:latin typeface="+mj-lt"/>
                <a:cs typeface="Gilroy"/>
              </a:rPr>
              <a:t>с</a:t>
            </a:r>
            <a:r>
              <a:rPr sz="1400" b="1" spc="-15" dirty="0">
                <a:solidFill>
                  <a:srgbClr val="373334"/>
                </a:solidFill>
                <a:latin typeface="+mj-lt"/>
                <a:cs typeface="Gilroy"/>
              </a:rPr>
              <a:t>т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а</a:t>
            </a:r>
            <a:r>
              <a:rPr sz="1400" b="1" spc="15" dirty="0">
                <a:solidFill>
                  <a:srgbClr val="373334"/>
                </a:solidFill>
                <a:latin typeface="+mj-lt"/>
                <a:cs typeface="Gilroy"/>
              </a:rPr>
              <a:t>н</a:t>
            </a:r>
            <a:r>
              <a:rPr sz="1400" b="1" dirty="0">
                <a:solidFill>
                  <a:srgbClr val="373334"/>
                </a:solidFill>
                <a:latin typeface="+mj-lt"/>
                <a:cs typeface="Gilroy"/>
              </a:rPr>
              <a:t>.</a:t>
            </a:r>
            <a:endParaRPr sz="1400" dirty="0">
              <a:latin typeface="+mj-lt"/>
              <a:cs typeface="Gilro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729" y="1453868"/>
            <a:ext cx="2644984" cy="2646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811" y="6317265"/>
            <a:ext cx="2385834" cy="2902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6759" y="311682"/>
            <a:ext cx="1579952" cy="611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6269" y="954310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7" y="0"/>
                </a:moveTo>
                <a:lnTo>
                  <a:pt x="14977" y="330"/>
                </a:lnTo>
                <a:lnTo>
                  <a:pt x="4168" y="7205"/>
                </a:lnTo>
                <a:lnTo>
                  <a:pt x="0" y="21604"/>
                </a:lnTo>
                <a:lnTo>
                  <a:pt x="6610" y="32832"/>
                </a:lnTo>
                <a:lnTo>
                  <a:pt x="20627" y="37269"/>
                </a:lnTo>
                <a:lnTo>
                  <a:pt x="32379" y="30993"/>
                </a:lnTo>
                <a:lnTo>
                  <a:pt x="37123" y="17488"/>
                </a:lnTo>
                <a:lnTo>
                  <a:pt x="31281" y="5084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269" y="954310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7" y="0"/>
                </a:moveTo>
                <a:lnTo>
                  <a:pt x="31281" y="5084"/>
                </a:lnTo>
                <a:lnTo>
                  <a:pt x="37123" y="17488"/>
                </a:lnTo>
                <a:lnTo>
                  <a:pt x="32379" y="30993"/>
                </a:lnTo>
                <a:lnTo>
                  <a:pt x="20627" y="37269"/>
                </a:lnTo>
                <a:lnTo>
                  <a:pt x="6610" y="32832"/>
                </a:lnTo>
                <a:lnTo>
                  <a:pt x="0" y="21604"/>
                </a:lnTo>
                <a:lnTo>
                  <a:pt x="4168" y="7205"/>
                </a:lnTo>
                <a:lnTo>
                  <a:pt x="14977" y="330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6269" y="9720525"/>
            <a:ext cx="37465" cy="38218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7" y="0"/>
                </a:moveTo>
                <a:lnTo>
                  <a:pt x="14976" y="330"/>
                </a:lnTo>
                <a:lnTo>
                  <a:pt x="4168" y="7205"/>
                </a:lnTo>
                <a:lnTo>
                  <a:pt x="0" y="21604"/>
                </a:lnTo>
                <a:lnTo>
                  <a:pt x="6610" y="32832"/>
                </a:lnTo>
                <a:lnTo>
                  <a:pt x="20627" y="37269"/>
                </a:lnTo>
                <a:lnTo>
                  <a:pt x="32379" y="30993"/>
                </a:lnTo>
                <a:lnTo>
                  <a:pt x="37123" y="17488"/>
                </a:lnTo>
                <a:lnTo>
                  <a:pt x="31281" y="5083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6269" y="9720525"/>
            <a:ext cx="37465" cy="38218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7" y="0"/>
                </a:moveTo>
                <a:lnTo>
                  <a:pt x="31281" y="5083"/>
                </a:lnTo>
                <a:lnTo>
                  <a:pt x="37123" y="17488"/>
                </a:lnTo>
                <a:lnTo>
                  <a:pt x="32379" y="30993"/>
                </a:lnTo>
                <a:lnTo>
                  <a:pt x="20627" y="37269"/>
                </a:lnTo>
                <a:lnTo>
                  <a:pt x="6610" y="32832"/>
                </a:lnTo>
                <a:lnTo>
                  <a:pt x="0" y="21604"/>
                </a:lnTo>
                <a:lnTo>
                  <a:pt x="4168" y="7205"/>
                </a:lnTo>
                <a:lnTo>
                  <a:pt x="14976" y="330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6268" y="10084064"/>
            <a:ext cx="37465" cy="38218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14978" y="329"/>
                </a:lnTo>
                <a:lnTo>
                  <a:pt x="4168" y="7204"/>
                </a:lnTo>
                <a:lnTo>
                  <a:pt x="0" y="21602"/>
                </a:lnTo>
                <a:lnTo>
                  <a:pt x="6610" y="32831"/>
                </a:lnTo>
                <a:lnTo>
                  <a:pt x="20626" y="37268"/>
                </a:lnTo>
                <a:lnTo>
                  <a:pt x="32379" y="30993"/>
                </a:lnTo>
                <a:lnTo>
                  <a:pt x="37123" y="17488"/>
                </a:lnTo>
                <a:lnTo>
                  <a:pt x="31281" y="5083"/>
                </a:lnTo>
                <a:lnTo>
                  <a:pt x="184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6268" y="10084064"/>
            <a:ext cx="37465" cy="38218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8468" y="0"/>
                </a:moveTo>
                <a:lnTo>
                  <a:pt x="31281" y="5083"/>
                </a:lnTo>
                <a:lnTo>
                  <a:pt x="37123" y="17488"/>
                </a:lnTo>
                <a:lnTo>
                  <a:pt x="32379" y="30993"/>
                </a:lnTo>
                <a:lnTo>
                  <a:pt x="20626" y="37268"/>
                </a:lnTo>
                <a:lnTo>
                  <a:pt x="6610" y="32831"/>
                </a:lnTo>
                <a:lnTo>
                  <a:pt x="0" y="21602"/>
                </a:lnTo>
                <a:lnTo>
                  <a:pt x="4168" y="7204"/>
                </a:lnTo>
                <a:lnTo>
                  <a:pt x="14978" y="329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438" y="456706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14977" y="329"/>
                </a:lnTo>
                <a:lnTo>
                  <a:pt x="4168" y="7204"/>
                </a:lnTo>
                <a:lnTo>
                  <a:pt x="0" y="21602"/>
                </a:lnTo>
                <a:lnTo>
                  <a:pt x="6610" y="32831"/>
                </a:lnTo>
                <a:lnTo>
                  <a:pt x="20626" y="37268"/>
                </a:lnTo>
                <a:lnTo>
                  <a:pt x="32378" y="30993"/>
                </a:lnTo>
                <a:lnTo>
                  <a:pt x="37123" y="17488"/>
                </a:lnTo>
                <a:lnTo>
                  <a:pt x="31282" y="5084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438" y="456706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31282" y="5084"/>
                </a:lnTo>
                <a:lnTo>
                  <a:pt x="37123" y="17488"/>
                </a:lnTo>
                <a:lnTo>
                  <a:pt x="32378" y="30993"/>
                </a:lnTo>
                <a:lnTo>
                  <a:pt x="20626" y="37268"/>
                </a:lnTo>
                <a:lnTo>
                  <a:pt x="6610" y="32831"/>
                </a:lnTo>
                <a:lnTo>
                  <a:pt x="0" y="21602"/>
                </a:lnTo>
                <a:lnTo>
                  <a:pt x="4168" y="7204"/>
                </a:lnTo>
                <a:lnTo>
                  <a:pt x="14977" y="329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438" y="491155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14977" y="329"/>
                </a:lnTo>
                <a:lnTo>
                  <a:pt x="4168" y="7204"/>
                </a:lnTo>
                <a:lnTo>
                  <a:pt x="0" y="21602"/>
                </a:lnTo>
                <a:lnTo>
                  <a:pt x="6610" y="32831"/>
                </a:lnTo>
                <a:lnTo>
                  <a:pt x="20626" y="37268"/>
                </a:lnTo>
                <a:lnTo>
                  <a:pt x="32378" y="30993"/>
                </a:lnTo>
                <a:lnTo>
                  <a:pt x="37123" y="17488"/>
                </a:lnTo>
                <a:lnTo>
                  <a:pt x="31282" y="5084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438" y="491155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31282" y="5084"/>
                </a:lnTo>
                <a:lnTo>
                  <a:pt x="37123" y="17488"/>
                </a:lnTo>
                <a:lnTo>
                  <a:pt x="32378" y="30993"/>
                </a:lnTo>
                <a:lnTo>
                  <a:pt x="20626" y="37268"/>
                </a:lnTo>
                <a:lnTo>
                  <a:pt x="6610" y="32831"/>
                </a:lnTo>
                <a:lnTo>
                  <a:pt x="0" y="21602"/>
                </a:lnTo>
                <a:lnTo>
                  <a:pt x="4168" y="7204"/>
                </a:lnTo>
                <a:lnTo>
                  <a:pt x="14977" y="329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438" y="528463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14977" y="329"/>
                </a:lnTo>
                <a:lnTo>
                  <a:pt x="4168" y="7204"/>
                </a:lnTo>
                <a:lnTo>
                  <a:pt x="0" y="21602"/>
                </a:lnTo>
                <a:lnTo>
                  <a:pt x="6610" y="32831"/>
                </a:lnTo>
                <a:lnTo>
                  <a:pt x="20626" y="37268"/>
                </a:lnTo>
                <a:lnTo>
                  <a:pt x="32378" y="30993"/>
                </a:lnTo>
                <a:lnTo>
                  <a:pt x="37123" y="17488"/>
                </a:lnTo>
                <a:lnTo>
                  <a:pt x="31282" y="5084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438" y="528463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8467" y="0"/>
                </a:moveTo>
                <a:lnTo>
                  <a:pt x="31282" y="5084"/>
                </a:lnTo>
                <a:lnTo>
                  <a:pt x="37123" y="17488"/>
                </a:lnTo>
                <a:lnTo>
                  <a:pt x="32378" y="30993"/>
                </a:lnTo>
                <a:lnTo>
                  <a:pt x="20626" y="37268"/>
                </a:lnTo>
                <a:lnTo>
                  <a:pt x="6610" y="32831"/>
                </a:lnTo>
                <a:lnTo>
                  <a:pt x="0" y="21602"/>
                </a:lnTo>
                <a:lnTo>
                  <a:pt x="4168" y="7204"/>
                </a:lnTo>
                <a:lnTo>
                  <a:pt x="14977" y="329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56043" y="4223802"/>
            <a:ext cx="6219190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 indent="521970">
              <a:lnSpc>
                <a:spcPct val="100000"/>
              </a:lnSpc>
            </a:pP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Эф</a:t>
            </a:r>
            <a:r>
              <a:rPr sz="1400" b="1" spc="-15" dirty="0">
                <a:solidFill>
                  <a:srgbClr val="ED1C24"/>
                </a:solidFill>
                <a:latin typeface="Gilroy"/>
                <a:cs typeface="Gilroy"/>
              </a:rPr>
              <a:t>ф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ективно</a:t>
            </a:r>
            <a:r>
              <a:rPr sz="1400" b="1" spc="-15" dirty="0">
                <a:solidFill>
                  <a:srgbClr val="ED1C24"/>
                </a:solidFill>
                <a:latin typeface="Gilroy"/>
                <a:cs typeface="Gilroy"/>
              </a:rPr>
              <a:t>с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ть  применения </a:t>
            </a:r>
            <a:r>
              <a:rPr sz="1400" b="1" spc="-85" dirty="0">
                <a:solidFill>
                  <a:srgbClr val="00A650"/>
                </a:solidFill>
                <a:latin typeface="Gilroy"/>
                <a:cs typeface="Gilroy"/>
              </a:rPr>
              <a:t>Г</a:t>
            </a:r>
            <a:r>
              <a:rPr sz="1400" b="1" dirty="0">
                <a:solidFill>
                  <a:srgbClr val="00A650"/>
                </a:solidFill>
                <a:latin typeface="Gilroy"/>
                <a:cs typeface="Gilroy"/>
              </a:rPr>
              <a:t>умима</a:t>
            </a:r>
            <a:r>
              <a:rPr sz="1400" b="1" spc="-60" dirty="0">
                <a:solidFill>
                  <a:srgbClr val="00A650"/>
                </a:solidFill>
                <a:latin typeface="Gilroy"/>
                <a:cs typeface="Gilroy"/>
              </a:rPr>
              <a:t>к</a:t>
            </a:r>
            <a:r>
              <a:rPr sz="1400" b="1" spc="-20" dirty="0">
                <a:solidFill>
                  <a:srgbClr val="00A650"/>
                </a:solidFill>
                <a:latin typeface="Gilroy"/>
                <a:cs typeface="Gilroy"/>
              </a:rPr>
              <a:t>с</a:t>
            </a:r>
            <a:r>
              <a:rPr sz="1400" b="1" dirty="0">
                <a:solidFill>
                  <a:srgbClr val="00A650"/>
                </a:solidFill>
                <a:latin typeface="Gilroy"/>
                <a:cs typeface="Gilroy"/>
              </a:rPr>
              <a:t>а 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на </a:t>
            </a:r>
            <a:r>
              <a:rPr sz="1400" b="1" spc="-30" dirty="0">
                <a:solidFill>
                  <a:srgbClr val="ED1C24"/>
                </a:solidFill>
                <a:latin typeface="Gilroy"/>
                <a:cs typeface="Gilroy"/>
              </a:rPr>
              <a:t>о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зимой пшени</a:t>
            </a:r>
            <a:r>
              <a:rPr sz="1400" b="1" spc="-30" dirty="0">
                <a:solidFill>
                  <a:srgbClr val="ED1C24"/>
                </a:solidFill>
                <a:latin typeface="Gilroy"/>
                <a:cs typeface="Gilroy"/>
              </a:rPr>
              <a:t>ц</a:t>
            </a:r>
            <a:r>
              <a:rPr sz="1400" b="1" spc="-60" dirty="0">
                <a:solidFill>
                  <a:srgbClr val="ED1C24"/>
                </a:solidFill>
                <a:latin typeface="Gilroy"/>
                <a:cs typeface="Gilroy"/>
              </a:rPr>
              <a:t>е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.</a:t>
            </a:r>
            <a:endParaRPr sz="1400" dirty="0">
              <a:latin typeface="Gilroy"/>
              <a:cs typeface="Gilroy"/>
            </a:endParaRPr>
          </a:p>
          <a:p>
            <a:pPr marL="31115" marR="280670">
              <a:lnSpc>
                <a:spcPts val="1430"/>
              </a:lnSpc>
              <a:spcBef>
                <a:spcPts val="484"/>
              </a:spcBef>
            </a:pP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визи</a:t>
            </a:r>
            <a:r>
              <a:rPr sz="1250" spc="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-5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ет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развит</a:t>
            </a:r>
            <a:r>
              <a:rPr sz="1250" spc="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вной</a:t>
            </a:r>
            <a:r>
              <a:rPr sz="1250" spc="6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асс</a:t>
            </a:r>
            <a:r>
              <a:rPr sz="1250" spc="-20" dirty="0">
                <a:solidFill>
                  <a:srgbClr val="373334"/>
                </a:solidFill>
                <a:latin typeface="Times New Roman"/>
                <a:cs typeface="Times New Roman"/>
              </a:rPr>
              <a:t>ы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,</a:t>
            </a:r>
            <a:r>
              <a:rPr sz="125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ч</a:t>
            </a:r>
            <a:r>
              <a:rPr sz="1250" spc="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со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енно</a:t>
            </a:r>
            <a:r>
              <a:rPr sz="1250" spc="-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жно</a:t>
            </a:r>
            <a:r>
              <a:rPr sz="125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для</a:t>
            </a:r>
            <a:r>
              <a:rPr sz="125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озимых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2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5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50" spc="-55" dirty="0">
                <a:solidFill>
                  <a:srgbClr val="373334"/>
                </a:solidFill>
                <a:latin typeface="Times New Roman"/>
                <a:cs typeface="Times New Roman"/>
              </a:rPr>
              <a:t>ь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3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2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– растения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быс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ро</a:t>
            </a:r>
            <a:r>
              <a:rPr sz="1250" spc="-20" dirty="0">
                <a:solidFill>
                  <a:srgbClr val="373334"/>
                </a:solidFill>
                <a:latin typeface="Times New Roman"/>
                <a:cs typeface="Times New Roman"/>
              </a:rPr>
              <a:t> в</a:t>
            </a:r>
            <a:r>
              <a:rPr sz="125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сс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та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на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ли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5" dirty="0">
                <a:solidFill>
                  <a:srgbClr val="373334"/>
                </a:solidFill>
                <a:latin typeface="Times New Roman"/>
                <a:cs typeface="Times New Roman"/>
              </a:rPr>
              <a:t>ю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ся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5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ле</a:t>
            </a:r>
            <a:r>
              <a:rPr sz="1250" spc="-3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пер</a:t>
            </a:r>
            <a:r>
              <a:rPr sz="1250" spc="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зимовк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;</a:t>
            </a:r>
            <a:endParaRPr sz="1250" dirty="0">
              <a:latin typeface="Times New Roman"/>
              <a:cs typeface="Times New Roman"/>
            </a:endParaRPr>
          </a:p>
          <a:p>
            <a:pPr marL="31115">
              <a:lnSpc>
                <a:spcPts val="1355"/>
              </a:lnSpc>
            </a:pP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250" spc="-20" dirty="0">
                <a:solidFill>
                  <a:srgbClr val="373334"/>
                </a:solidFill>
                <a:latin typeface="Times New Roman"/>
                <a:cs typeface="Times New Roman"/>
              </a:rPr>
              <a:t>ф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фе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вно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3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ним</a:t>
            </a:r>
            <a:r>
              <a:rPr sz="1250" spc="-1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ет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сы</a:t>
            </a:r>
            <a:r>
              <a:rPr sz="1250" spc="-5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у 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астений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50" spc="2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ле</a:t>
            </a:r>
            <a:r>
              <a:rPr sz="1250" spc="-3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примен</a:t>
            </a:r>
            <a:r>
              <a:rPr sz="1250" spc="-1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ния 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50" spc="1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сти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ц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дов</a:t>
            </a:r>
            <a:r>
              <a:rPr sz="1250" spc="-5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endParaRPr sz="1250" dirty="0">
              <a:latin typeface="Times New Roman"/>
              <a:cs typeface="Times New Roman"/>
            </a:endParaRPr>
          </a:p>
          <a:p>
            <a:pPr marL="31115" marR="3274695">
              <a:lnSpc>
                <a:spcPts val="1430"/>
              </a:lnSpc>
              <a:spcBef>
                <a:spcPts val="70"/>
              </a:spcBef>
            </a:pP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не</a:t>
            </a:r>
            <a:r>
              <a:rPr sz="1250" spc="-4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ла</a:t>
            </a:r>
            <a:r>
              <a:rPr sz="1250" spc="-4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опр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я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ных</a:t>
            </a:r>
            <a:r>
              <a:rPr sz="1250" spc="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по</a:t>
            </a:r>
            <a:r>
              <a:rPr sz="1250" spc="-4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ных</a:t>
            </a:r>
            <a:r>
              <a:rPr sz="1250" spc="9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5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50" spc="-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лови</a:t>
            </a:r>
            <a:r>
              <a:rPr sz="1250" spc="15" dirty="0">
                <a:solidFill>
                  <a:srgbClr val="373334"/>
                </a:solidFill>
                <a:latin typeface="Times New Roman"/>
                <a:cs typeface="Times New Roman"/>
              </a:rPr>
              <a:t>й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; о</a:t>
            </a:r>
            <a:r>
              <a:rPr sz="1250" spc="-3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50" spc="1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50" spc="-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ч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ает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4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иб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ав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4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50" spc="-5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жая</a:t>
            </a:r>
            <a:r>
              <a:rPr sz="1250" spc="4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на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1</a:t>
            </a:r>
            <a:r>
              <a:rPr sz="1250" spc="0" dirty="0">
                <a:solidFill>
                  <a:srgbClr val="373334"/>
                </a:solidFill>
                <a:latin typeface="Times New Roman"/>
                <a:cs typeface="Times New Roman"/>
              </a:rPr>
              <a:t>5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-30%;</a:t>
            </a:r>
            <a:endParaRPr sz="1250" dirty="0">
              <a:latin typeface="Times New Roman"/>
              <a:cs typeface="Times New Roman"/>
            </a:endParaRPr>
          </a:p>
          <a:p>
            <a:pPr marL="31115">
              <a:lnSpc>
                <a:spcPts val="1390"/>
              </a:lnSpc>
            </a:pP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Повышает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одержание</a:t>
            </a:r>
            <a:r>
              <a:rPr sz="125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клей</a:t>
            </a:r>
            <a:r>
              <a:rPr sz="1250" spc="-6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ов</a:t>
            </a:r>
            <a:r>
              <a:rPr sz="1250" spc="-2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ны</a:t>
            </a:r>
            <a:r>
              <a:rPr sz="1250" spc="6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5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ел</a:t>
            </a:r>
            <a:r>
              <a:rPr sz="1250" spc="-3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50" spc="2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50" spc="-20" dirty="0" err="1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1250" spc="-10" dirty="0" err="1">
                <a:solidFill>
                  <a:srgbClr val="373334"/>
                </a:solidFill>
                <a:latin typeface="Times New Roman"/>
                <a:cs typeface="Times New Roman"/>
              </a:rPr>
              <a:t>ер</a:t>
            </a:r>
            <a:r>
              <a:rPr sz="1250" dirty="0" err="1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250" spc="-5" dirty="0" err="1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50" spc="-5" dirty="0">
                <a:solidFill>
                  <a:srgbClr val="373334"/>
                </a:solidFill>
                <a:latin typeface="Times New Roman"/>
                <a:cs typeface="Times New Roman"/>
              </a:rPr>
              <a:t>.</a:t>
            </a:r>
            <a:endParaRPr sz="125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5429" y="9232900"/>
            <a:ext cx="5970905" cy="1138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5590"/>
            <a:r>
              <a:rPr sz="1400" b="1" spc="-15" dirty="0">
                <a:solidFill>
                  <a:srgbClr val="373334"/>
                </a:solidFill>
                <a:latin typeface="Gilroy"/>
                <a:cs typeface="Gilroy"/>
              </a:rPr>
              <a:t>П</a:t>
            </a:r>
            <a:r>
              <a:rPr sz="1400" b="1" spc="15" dirty="0">
                <a:solidFill>
                  <a:srgbClr val="373334"/>
                </a:solidFill>
                <a:latin typeface="Gilroy"/>
                <a:cs typeface="Gilroy"/>
              </a:rPr>
              <a:t>р</a:t>
            </a:r>
            <a:r>
              <a:rPr sz="1400" b="1" dirty="0">
                <a:solidFill>
                  <a:srgbClr val="373334"/>
                </a:solidFill>
                <a:latin typeface="Gilroy"/>
                <a:cs typeface="Gilroy"/>
              </a:rPr>
              <a:t>им</a:t>
            </a:r>
            <a:r>
              <a:rPr sz="1400" b="1" spc="-10" dirty="0">
                <a:solidFill>
                  <a:srgbClr val="373334"/>
                </a:solidFill>
                <a:latin typeface="Gilroy"/>
                <a:cs typeface="Gilroy"/>
              </a:rPr>
              <a:t>е</a:t>
            </a:r>
            <a:r>
              <a:rPr sz="1400" b="1" dirty="0">
                <a:solidFill>
                  <a:srgbClr val="373334"/>
                </a:solidFill>
                <a:latin typeface="Gilroy"/>
                <a:cs typeface="Gilroy"/>
              </a:rPr>
              <a:t>н</a:t>
            </a:r>
            <a:r>
              <a:rPr sz="1400" b="1" spc="-10" dirty="0">
                <a:solidFill>
                  <a:srgbClr val="373334"/>
                </a:solidFill>
                <a:latin typeface="Gilroy"/>
                <a:cs typeface="Gilroy"/>
              </a:rPr>
              <a:t>е</a:t>
            </a:r>
            <a:r>
              <a:rPr sz="1400" b="1" dirty="0">
                <a:solidFill>
                  <a:srgbClr val="373334"/>
                </a:solidFill>
                <a:latin typeface="Gilroy"/>
                <a:cs typeface="Gilroy"/>
              </a:rPr>
              <a:t>ние</a:t>
            </a:r>
            <a:r>
              <a:rPr sz="1400" b="1" spc="30" dirty="0">
                <a:solidFill>
                  <a:srgbClr val="373334"/>
                </a:solidFill>
                <a:latin typeface="Gilroy"/>
                <a:cs typeface="Gilroy"/>
              </a:rPr>
              <a:t> </a:t>
            </a:r>
            <a:r>
              <a:rPr sz="1400" b="1" spc="-15" dirty="0">
                <a:solidFill>
                  <a:srgbClr val="373334"/>
                </a:solidFill>
                <a:latin typeface="Gilroy"/>
                <a:cs typeface="Gilroy"/>
              </a:rPr>
              <a:t>п</a:t>
            </a:r>
            <a:r>
              <a:rPr sz="1400" b="1" spc="15" dirty="0">
                <a:solidFill>
                  <a:srgbClr val="373334"/>
                </a:solidFill>
                <a:latin typeface="Gilroy"/>
                <a:cs typeface="Gilroy"/>
              </a:rPr>
              <a:t>р</a:t>
            </a:r>
            <a:r>
              <a:rPr sz="1400" b="1" dirty="0">
                <a:solidFill>
                  <a:srgbClr val="373334"/>
                </a:solidFill>
                <a:latin typeface="Gilroy"/>
                <a:cs typeface="Gilroy"/>
              </a:rPr>
              <a:t>еп</a:t>
            </a:r>
            <a:r>
              <a:rPr sz="1400" b="1" spc="-10" dirty="0">
                <a:solidFill>
                  <a:srgbClr val="373334"/>
                </a:solidFill>
                <a:latin typeface="Gilroy"/>
                <a:cs typeface="Gilroy"/>
              </a:rPr>
              <a:t>а</a:t>
            </a:r>
            <a:r>
              <a:rPr sz="1400" b="1" spc="-15" dirty="0">
                <a:solidFill>
                  <a:srgbClr val="373334"/>
                </a:solidFill>
                <a:latin typeface="Gilroy"/>
                <a:cs typeface="Gilroy"/>
              </a:rPr>
              <a:t>р</a:t>
            </a:r>
            <a:r>
              <a:rPr sz="1400" b="1" dirty="0">
                <a:solidFill>
                  <a:srgbClr val="373334"/>
                </a:solidFill>
                <a:latin typeface="Gilroy"/>
                <a:cs typeface="Gilroy"/>
              </a:rPr>
              <a:t>а</a:t>
            </a:r>
            <a:r>
              <a:rPr sz="1400" b="1" spc="-25" dirty="0">
                <a:solidFill>
                  <a:srgbClr val="373334"/>
                </a:solidFill>
                <a:latin typeface="Gilroy"/>
                <a:cs typeface="Gilroy"/>
              </a:rPr>
              <a:t>т</a:t>
            </a:r>
            <a:r>
              <a:rPr sz="1400" b="1" dirty="0">
                <a:solidFill>
                  <a:srgbClr val="373334"/>
                </a:solidFill>
                <a:latin typeface="Gilroy"/>
                <a:cs typeface="Gilroy"/>
              </a:rPr>
              <a:t>а</a:t>
            </a:r>
            <a:r>
              <a:rPr sz="1400" b="1" spc="25" dirty="0">
                <a:solidFill>
                  <a:srgbClr val="373334"/>
                </a:solidFill>
                <a:latin typeface="Gilroy"/>
                <a:cs typeface="Gilroy"/>
              </a:rPr>
              <a:t> </a:t>
            </a:r>
            <a:r>
              <a:rPr sz="1400" b="1" dirty="0">
                <a:solidFill>
                  <a:srgbClr val="373334"/>
                </a:solidFill>
                <a:latin typeface="Gilroy"/>
                <a:cs typeface="Gilroy"/>
              </a:rPr>
              <a:t>«</a:t>
            </a:r>
            <a:r>
              <a:rPr sz="1400" b="1" dirty="0">
                <a:solidFill>
                  <a:srgbClr val="00A650"/>
                </a:solidFill>
                <a:latin typeface="Gilroy"/>
                <a:cs typeface="Gilroy"/>
              </a:rPr>
              <a:t>ГУМИМА</a:t>
            </a:r>
            <a:r>
              <a:rPr sz="1400" b="1" spc="-70" dirty="0">
                <a:solidFill>
                  <a:srgbClr val="00A650"/>
                </a:solidFill>
                <a:latin typeface="Gilroy"/>
                <a:cs typeface="Gilroy"/>
              </a:rPr>
              <a:t>К</a:t>
            </a:r>
            <a:r>
              <a:rPr sz="1400" b="1" dirty="0">
                <a:solidFill>
                  <a:srgbClr val="00A650"/>
                </a:solidFill>
                <a:latin typeface="Gilroy"/>
                <a:cs typeface="Gilroy"/>
              </a:rPr>
              <a:t>С </a:t>
            </a:r>
            <a:r>
              <a:rPr sz="1400" b="1" dirty="0">
                <a:solidFill>
                  <a:srgbClr val="ED1C24"/>
                </a:solidFill>
                <a:latin typeface="Gilroy"/>
                <a:cs typeface="Gilroy"/>
              </a:rPr>
              <a:t>- на хлопчатни</a:t>
            </a:r>
            <a:r>
              <a:rPr sz="1400" b="1" spc="-35" dirty="0">
                <a:solidFill>
                  <a:srgbClr val="ED1C24"/>
                </a:solidFill>
                <a:latin typeface="Gilroy"/>
                <a:cs typeface="Gilroy"/>
              </a:rPr>
              <a:t>к</a:t>
            </a:r>
            <a:r>
              <a:rPr sz="1400" b="1" spc="-30" dirty="0">
                <a:solidFill>
                  <a:srgbClr val="ED1C24"/>
                </a:solidFill>
                <a:latin typeface="Gilroy"/>
                <a:cs typeface="Gilroy"/>
              </a:rPr>
              <a:t>е</a:t>
            </a:r>
            <a:r>
              <a:rPr sz="1400" b="1" dirty="0">
                <a:solidFill>
                  <a:srgbClr val="231F20"/>
                </a:solidFill>
                <a:latin typeface="Gilroy"/>
                <a:cs typeface="Gilroy"/>
              </a:rPr>
              <a:t>» </a:t>
            </a:r>
            <a:r>
              <a:rPr sz="1400" b="1" dirty="0">
                <a:solidFill>
                  <a:srgbClr val="373334"/>
                </a:solidFill>
                <a:latin typeface="Gilroy"/>
                <a:cs typeface="Gilroy"/>
              </a:rPr>
              <a:t>п</a:t>
            </a:r>
            <a:r>
              <a:rPr sz="1400" b="1" spc="-25" dirty="0">
                <a:solidFill>
                  <a:srgbClr val="373334"/>
                </a:solidFill>
                <a:latin typeface="Gilroy"/>
                <a:cs typeface="Gilroy"/>
              </a:rPr>
              <a:t>о</a:t>
            </a:r>
            <a:r>
              <a:rPr sz="1400" b="1" dirty="0">
                <a:solidFill>
                  <a:srgbClr val="373334"/>
                </a:solidFill>
                <a:latin typeface="Gilroy"/>
                <a:cs typeface="Gilroy"/>
              </a:rPr>
              <a:t>зв</a:t>
            </a:r>
            <a:r>
              <a:rPr sz="1400" b="1" spc="-15" dirty="0">
                <a:solidFill>
                  <a:srgbClr val="373334"/>
                </a:solidFill>
                <a:latin typeface="Gilroy"/>
                <a:cs typeface="Gilroy"/>
              </a:rPr>
              <a:t>о</a:t>
            </a:r>
            <a:r>
              <a:rPr sz="1400" b="1" dirty="0">
                <a:solidFill>
                  <a:srgbClr val="373334"/>
                </a:solidFill>
                <a:latin typeface="Gilroy"/>
                <a:cs typeface="Gilroy"/>
              </a:rPr>
              <a:t>л</a:t>
            </a:r>
            <a:r>
              <a:rPr sz="1400" b="1" spc="-10" dirty="0">
                <a:solidFill>
                  <a:srgbClr val="373334"/>
                </a:solidFill>
                <a:latin typeface="Gilroy"/>
                <a:cs typeface="Gilroy"/>
              </a:rPr>
              <a:t>я</a:t>
            </a:r>
            <a:r>
              <a:rPr sz="1400" b="1" spc="15" dirty="0">
                <a:solidFill>
                  <a:srgbClr val="373334"/>
                </a:solidFill>
                <a:latin typeface="Gilroy"/>
                <a:cs typeface="Gilroy"/>
              </a:rPr>
              <a:t>е</a:t>
            </a:r>
            <a:r>
              <a:rPr sz="1400" b="1" dirty="0">
                <a:solidFill>
                  <a:srgbClr val="373334"/>
                </a:solidFill>
                <a:latin typeface="Gilroy"/>
                <a:cs typeface="Gilroy"/>
              </a:rPr>
              <a:t>т:</a:t>
            </a:r>
            <a:endParaRPr sz="1400" dirty="0">
              <a:latin typeface="Gilroy"/>
              <a:cs typeface="Gilroy"/>
            </a:endParaRPr>
          </a:p>
          <a:p>
            <a:pPr marL="12700" marR="503555"/>
            <a:r>
              <a:rPr sz="1200" spc="-6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30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чш</a:t>
            </a:r>
            <a:r>
              <a:rPr sz="1200" spc="1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ь</a:t>
            </a:r>
            <a:r>
              <a:rPr sz="1200" spc="-1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ст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разв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растен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й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хлопч</a:t>
            </a:r>
            <a:r>
              <a:rPr sz="1200" spc="-4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тни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,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еличение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числа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7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ороб</a:t>
            </a:r>
            <a:r>
              <a:rPr sz="1200" spc="-4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чек; повы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ить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3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ойчи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сть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действию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не</a:t>
            </a:r>
            <a:r>
              <a:rPr sz="1200" spc="-4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ла</a:t>
            </a:r>
            <a:r>
              <a:rPr sz="1200" spc="-45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оп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ятн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ы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ешних</a:t>
            </a:r>
            <a:r>
              <a:rPr sz="120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фа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кт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ров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– тем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ер</a:t>
            </a:r>
            <a:r>
              <a:rPr sz="1200" spc="-4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рн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ы</a:t>
            </a:r>
            <a:r>
              <a:rPr sz="1200" spc="-5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,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5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дных,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рбици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ных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ы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ссов;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                         </a:t>
            </a:r>
            <a:endParaRPr lang="ru-RU" sz="1200" spc="-5" dirty="0">
              <a:solidFill>
                <a:srgbClr val="373334"/>
              </a:solidFill>
              <a:latin typeface="Times New Roman"/>
              <a:cs typeface="Times New Roman"/>
            </a:endParaRPr>
          </a:p>
          <a:p>
            <a:pPr marL="12700" marR="503555"/>
            <a:r>
              <a:rPr sz="1200" spc="-65" dirty="0" err="1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30" dirty="0" err="1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00" spc="-10" dirty="0" err="1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5" dirty="0" err="1">
                <a:solidFill>
                  <a:srgbClr val="373334"/>
                </a:solidFill>
                <a:latin typeface="Times New Roman"/>
                <a:cs typeface="Times New Roman"/>
              </a:rPr>
              <a:t>чш</a:t>
            </a:r>
            <a:r>
              <a:rPr sz="1200" spc="15" dirty="0" err="1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" dirty="0" err="1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10" dirty="0" err="1">
                <a:solidFill>
                  <a:srgbClr val="373334"/>
                </a:solidFill>
                <a:latin typeface="Times New Roman"/>
                <a:cs typeface="Times New Roman"/>
              </a:rPr>
              <a:t>ь</a:t>
            </a:r>
            <a:r>
              <a:rPr sz="1200" spc="-15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сопр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яе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сть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л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зням,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по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ы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ить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-5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ните</a:t>
            </a:r>
            <a:r>
              <a:rPr sz="1200" spc="-5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, 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ановить пр</a:t>
            </a:r>
            <a:r>
              <a:rPr sz="1200" spc="-5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200" spc="-5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тивн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сть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ле</a:t>
            </a:r>
            <a:r>
              <a:rPr sz="1200" spc="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ех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ни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ч</a:t>
            </a:r>
            <a:r>
              <a:rPr sz="1200" spc="-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5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,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им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ч</a:t>
            </a:r>
            <a:r>
              <a:rPr sz="1200" spc="-4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ски</a:t>
            </a:r>
            <a:r>
              <a:rPr sz="1200" spc="125" dirty="0">
                <a:solidFill>
                  <a:srgbClr val="373334"/>
                </a:solidFill>
                <a:latin typeface="Times New Roman"/>
                <a:cs typeface="Times New Roman"/>
              </a:rPr>
              <a:t>х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,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би</a:t>
            </a:r>
            <a:r>
              <a:rPr sz="1200" spc="-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ло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г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ич</a:t>
            </a:r>
            <a:r>
              <a:rPr sz="1200" spc="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ских</a:t>
            </a:r>
            <a:r>
              <a:rPr sz="1200" spc="2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вр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жд</a:t>
            </a:r>
            <a:r>
              <a:rPr sz="1200" spc="-2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200" spc="-10" dirty="0">
                <a:solidFill>
                  <a:srgbClr val="373334"/>
                </a:solidFill>
                <a:latin typeface="Times New Roman"/>
                <a:cs typeface="Times New Roman"/>
              </a:rPr>
              <a:t>ни</a:t>
            </a:r>
            <a:r>
              <a:rPr sz="1200" spc="25" dirty="0">
                <a:solidFill>
                  <a:srgbClr val="373334"/>
                </a:solidFill>
                <a:latin typeface="Times New Roman"/>
                <a:cs typeface="Times New Roman"/>
              </a:rPr>
              <a:t>й</a:t>
            </a:r>
            <a:r>
              <a:rPr sz="1200" spc="-5" dirty="0">
                <a:solidFill>
                  <a:srgbClr val="373334"/>
                </a:solidFill>
                <a:latin typeface="Times New Roman"/>
                <a:cs typeface="Times New Roman"/>
              </a:rPr>
              <a:t>;</a:t>
            </a:r>
            <a:endParaRPr sz="1200" dirty="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19255"/>
              </p:ext>
            </p:extLst>
          </p:nvPr>
        </p:nvGraphicFramePr>
        <p:xfrm>
          <a:off x="3325959" y="1457981"/>
          <a:ext cx="3789974" cy="2506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7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0550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</a:pP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ари</a:t>
                      </a:r>
                      <a:r>
                        <a:rPr sz="1000" b="1" i="0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000" b="1" i="0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endParaRPr sz="1000" i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443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79375" marR="8255" indent="2540" algn="ctr">
                        <a:lnSpc>
                          <a:spcPct val="99300"/>
                        </a:lnSpc>
                      </a:pPr>
                      <a:r>
                        <a:rPr sz="1000" b="1" i="0" spc="-5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i="0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лич</a:t>
                      </a:r>
                      <a:r>
                        <a:rPr sz="1000" b="1" i="0" spc="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000" b="1" i="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000" b="1" i="0" spc="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в о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ра</a:t>
                      </a:r>
                      <a:r>
                        <a:rPr sz="1000" b="1" i="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ений на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000" b="1" i="0" spc="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975" b="1" i="0" baseline="29914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975" i="0" baseline="29914">
                        <a:latin typeface="Times New Roman"/>
                        <a:cs typeface="Times New Roman"/>
                      </a:endParaRPr>
                    </a:p>
                    <a:p>
                      <a:pPr marL="64769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ш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00" i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620">
                      <a:solidFill>
                        <a:srgbClr val="373334"/>
                      </a:solidFill>
                      <a:prstDash val="solid"/>
                    </a:lnR>
                    <a:lnT w="7443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lnSpc>
                          <a:spcPct val="99300"/>
                        </a:lnSpc>
                      </a:pPr>
                      <a:r>
                        <a:rPr sz="1000" b="1" i="0" spc="-5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i="0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личе </a:t>
                      </a:r>
                      <a:r>
                        <a:rPr sz="1000" b="1" i="0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000" b="1" i="0" spc="3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 зерен</a:t>
                      </a:r>
                      <a:r>
                        <a:rPr sz="1000" b="1" i="0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в </a:t>
                      </a:r>
                      <a:r>
                        <a:rPr sz="1000" b="1" i="0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i="0" spc="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ло</a:t>
                      </a:r>
                      <a:r>
                        <a:rPr sz="1000" b="1" i="0" spc="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000" b="1" i="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, ш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00" i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5">
                      <a:solidFill>
                        <a:srgbClr val="373334"/>
                      </a:solidFill>
                      <a:prstDash val="solid"/>
                    </a:lnR>
                    <a:lnT w="7443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123825" marR="92075" indent="-52705">
                        <a:lnSpc>
                          <a:spcPts val="1180"/>
                        </a:lnSpc>
                      </a:pPr>
                      <a:r>
                        <a:rPr sz="1000" b="1" i="0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Ма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сса </a:t>
                      </a:r>
                      <a:r>
                        <a:rPr sz="1000" b="1" i="0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100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000" i="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ts val="1170"/>
                        </a:lnSpc>
                      </a:pP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зере</a:t>
                      </a:r>
                      <a:r>
                        <a:rPr sz="1000" b="1" i="0" spc="-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,г</a:t>
                      </a:r>
                      <a:endParaRPr sz="1000" i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5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443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313690" marR="3175" indent="-297180">
                        <a:lnSpc>
                          <a:spcPct val="108700"/>
                        </a:lnSpc>
                      </a:pPr>
                      <a:r>
                        <a:rPr sz="1000" b="1" i="0" spc="-8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У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000" b="1" i="0" spc="4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i="0" spc="-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ж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айнос</a:t>
                      </a:r>
                      <a:r>
                        <a:rPr sz="1000" b="1" i="0" spc="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spc="6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ь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, ц/га</a:t>
                      </a:r>
                      <a:endParaRPr sz="1000" i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868">
                      <a:solidFill>
                        <a:srgbClr val="373334"/>
                      </a:solidFill>
                      <a:prstDash val="solid"/>
                    </a:lnR>
                    <a:lnT w="7443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344"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000" b="1" i="0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i="0" spc="-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ль</a:t>
                      </a:r>
                      <a:endParaRPr sz="1000" i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364,0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620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32,5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5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42,2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5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49,9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868">
                      <a:solidFill>
                        <a:srgbClr val="373334"/>
                      </a:solidFill>
                      <a:prstDash val="solid"/>
                    </a:lnR>
                    <a:lnT w="7573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558">
                <a:tc>
                  <a:txBody>
                    <a:bodyPr/>
                    <a:lstStyle/>
                    <a:p>
                      <a:pPr marL="67310" marR="109220">
                        <a:lnSpc>
                          <a:spcPct val="99300"/>
                        </a:lnSpc>
                      </a:pP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ГУ</a:t>
                      </a:r>
                      <a:r>
                        <a:rPr sz="1000" b="1" i="0" spc="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1000" b="1" i="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000" b="1" i="0" spc="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М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000" b="1" i="0" spc="-2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 ДВОЙНАЯ С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ЛА</a:t>
                      </a:r>
                      <a:endParaRPr sz="1000" i="0" dirty="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000" b="1" i="0" spc="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обра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б</a:t>
                      </a:r>
                      <a:r>
                        <a:rPr sz="1000" b="1" i="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i="0" spc="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ка</a:t>
                      </a:r>
                      <a:endParaRPr sz="1000" i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370,0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620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33,0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5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44,1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5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55,1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868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6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060">
                <a:tc>
                  <a:txBody>
                    <a:bodyPr/>
                    <a:lstStyle/>
                    <a:p>
                      <a:pPr marL="67310" marR="26670">
                        <a:lnSpc>
                          <a:spcPct val="99300"/>
                        </a:lnSpc>
                      </a:pPr>
                      <a:r>
                        <a:rPr sz="1000" b="1" i="0" spc="-4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Г</a:t>
                      </a:r>
                      <a:r>
                        <a:rPr sz="1000" b="1" i="0" spc="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у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мим</a:t>
                      </a:r>
                      <a:r>
                        <a:rPr sz="1000" b="1" i="0" spc="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000" b="1" i="0" spc="-2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 двойная</a:t>
                      </a:r>
                      <a:r>
                        <a:rPr sz="1000" b="1" i="0" spc="2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сила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2 обра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б</a:t>
                      </a:r>
                      <a:r>
                        <a:rPr sz="1000" b="1" i="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i="0" spc="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и</a:t>
                      </a:r>
                      <a:endParaRPr sz="1000" i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373,2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620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33,5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373334"/>
                      </a:solidFill>
                      <a:prstDash val="solid"/>
                    </a:lnL>
                    <a:lnR w="7625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44,7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5">
                      <a:solidFill>
                        <a:srgbClr val="373334"/>
                      </a:solidFill>
                      <a:prstDash val="solid"/>
                    </a:lnL>
                    <a:lnR w="7621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59,5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1">
                      <a:solidFill>
                        <a:srgbClr val="373334"/>
                      </a:solidFill>
                      <a:prstDash val="solid"/>
                    </a:lnL>
                    <a:lnR w="7868">
                      <a:solidFill>
                        <a:srgbClr val="373334"/>
                      </a:solidFill>
                      <a:prstDash val="solid"/>
                    </a:lnR>
                    <a:lnT w="7576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0E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079054"/>
              </p:ext>
            </p:extLst>
          </p:nvPr>
        </p:nvGraphicFramePr>
        <p:xfrm>
          <a:off x="3089525" y="6737423"/>
          <a:ext cx="4029732" cy="2052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9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292">
                <a:tc rowSpan="2"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</a:pP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Вариа</a:t>
                      </a:r>
                      <a:r>
                        <a:rPr sz="1000" b="1" i="0" spc="-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endParaRPr sz="1000" i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6034" marR="13335" algn="ctr">
                        <a:lnSpc>
                          <a:spcPts val="1030"/>
                        </a:lnSpc>
                      </a:pP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Вы</a:t>
                      </a:r>
                      <a:r>
                        <a:rPr sz="1000" b="1" i="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000" b="1" i="0" spc="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та с</a:t>
                      </a:r>
                      <a:r>
                        <a:rPr sz="1000" b="1" i="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000" b="1" i="0" spc="-2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б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л</a:t>
                      </a:r>
                      <a:r>
                        <a:rPr sz="1000" b="1" i="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я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, см</a:t>
                      </a:r>
                      <a:endParaRPr sz="1000" i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0485" marR="67945" indent="252095">
                        <a:lnSpc>
                          <a:spcPts val="969"/>
                        </a:lnSpc>
                      </a:pP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Число </a:t>
                      </a:r>
                      <a:r>
                        <a:rPr sz="1000" b="1" i="0" spc="-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оро</a:t>
                      </a:r>
                      <a:r>
                        <a:rPr sz="1000" b="1" i="0" spc="-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б</a:t>
                      </a:r>
                      <a:r>
                        <a:rPr sz="1000" b="1" i="0" spc="-3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че</a:t>
                      </a:r>
                      <a:r>
                        <a:rPr sz="1000" b="1" i="0" spc="-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00" b="1" i="0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ш</a:t>
                      </a:r>
                      <a:r>
                        <a:rPr sz="1000" b="1" i="0" spc="-8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00" i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41910" marR="106045" indent="-13335">
                        <a:lnSpc>
                          <a:spcPts val="1150"/>
                        </a:lnSpc>
                      </a:pP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Ур</a:t>
                      </a:r>
                      <a:r>
                        <a:rPr sz="1000" b="1" i="0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b="1" i="0" spc="-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ж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айнос</a:t>
                      </a:r>
                      <a:r>
                        <a:rPr sz="1000" b="1" i="0" spc="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b="1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ь, ц/га</a:t>
                      </a:r>
                      <a:endParaRPr sz="1000" i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3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000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на </a:t>
                      </a:r>
                      <a:r>
                        <a:rPr sz="1000" i="0" spc="-4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1.08</a:t>
                      </a:r>
                      <a:endParaRPr sz="1000" i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1000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на </a:t>
                      </a:r>
                      <a:r>
                        <a:rPr sz="1000" i="0" spc="-4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i="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1.09</a:t>
                      </a:r>
                      <a:endParaRPr sz="1000" i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369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</a:pPr>
                      <a:r>
                        <a:rPr sz="1000" spc="-5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он</a:t>
                      </a:r>
                      <a:r>
                        <a:rPr sz="100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000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ль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8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98,7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8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4,8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8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10,7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8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36,2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8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40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</a:pPr>
                      <a:r>
                        <a:rPr sz="1000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су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спензия</a:t>
                      </a:r>
                      <a:r>
                        <a:rPr sz="1000" spc="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арбам</a:t>
                      </a:r>
                      <a:r>
                        <a:rPr sz="1000" spc="-2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000" spc="2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д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8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103,1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8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5,4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8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1000" spc="-4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1,4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578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37,7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8" cap="flat" cmpd="sng" algn="ctr">
                      <a:solidFill>
                        <a:srgbClr val="373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574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49">
                <a:tc>
                  <a:txBody>
                    <a:bodyPr/>
                    <a:lstStyle/>
                    <a:p>
                      <a:pPr marL="20955" marR="433070">
                        <a:lnSpc>
                          <a:spcPts val="115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ГУМИМАКС </a:t>
                      </a:r>
                      <a:r>
                        <a:rPr sz="1000" spc="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Д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ВОЙНАЯ</a:t>
                      </a:r>
                      <a:r>
                        <a:rPr sz="1000" spc="-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СИЛА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8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000" spc="-4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10,5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8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5,6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8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12,8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8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37,8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4">
                      <a:solidFill>
                        <a:srgbClr val="373334"/>
                      </a:solidFill>
                      <a:prstDash val="solid"/>
                    </a:lnT>
                    <a:lnB w="7578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106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1000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арбамид</a:t>
                      </a:r>
                      <a:r>
                        <a:rPr sz="1000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000" spc="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ГУМ</a:t>
                      </a:r>
                      <a:r>
                        <a:rPr sz="1000" spc="-1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И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МА</a:t>
                      </a:r>
                      <a:r>
                        <a:rPr sz="1000" spc="-15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К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8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000" spc="-4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16,8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8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5,9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3">
                      <a:solidFill>
                        <a:srgbClr val="373334"/>
                      </a:solidFill>
                      <a:prstDash val="solid"/>
                    </a:lnR>
                    <a:lnT w="7578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13,2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3">
                      <a:solidFill>
                        <a:srgbClr val="373334"/>
                      </a:solidFill>
                      <a:prstDash val="solid"/>
                    </a:lnL>
                    <a:lnR w="7574">
                      <a:solidFill>
                        <a:srgbClr val="373334"/>
                      </a:solidFill>
                      <a:prstDash val="solid"/>
                    </a:lnR>
                    <a:lnT w="7578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373334"/>
                          </a:solidFill>
                          <a:latin typeface="Times New Roman"/>
                          <a:cs typeface="Times New Roman"/>
                        </a:rPr>
                        <a:t>40,6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574">
                      <a:solidFill>
                        <a:srgbClr val="373334"/>
                      </a:solidFill>
                      <a:prstDash val="solid"/>
                    </a:lnL>
                    <a:lnR w="7576">
                      <a:solidFill>
                        <a:srgbClr val="373334"/>
                      </a:solidFill>
                      <a:prstDash val="solid"/>
                    </a:lnR>
                    <a:lnT w="7578">
                      <a:solidFill>
                        <a:srgbClr val="373334"/>
                      </a:solidFill>
                      <a:prstDash val="solid"/>
                    </a:lnT>
                    <a:lnB w="7573">
                      <a:solidFill>
                        <a:srgbClr val="373334"/>
                      </a:solidFill>
                      <a:prstDash val="solid"/>
                    </a:lnB>
                    <a:solidFill>
                      <a:srgbClr val="E5E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6F6416F-C0B6-41DB-890F-4E800EF41D0D}"/>
              </a:ext>
            </a:extLst>
          </p:cNvPr>
          <p:cNvSpPr txBox="1"/>
          <p:nvPr/>
        </p:nvSpPr>
        <p:spPr>
          <a:xfrm>
            <a:off x="3488668" y="6294435"/>
            <a:ext cx="402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урожайности хлопчатника сорта</a:t>
            </a:r>
          </a:p>
          <a:p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Султан в зависимости от вида подкормки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D1D56C-C5EE-417B-97AF-FB934C8E7ACB}"/>
              </a:ext>
            </a:extLst>
          </p:cNvPr>
          <p:cNvSpPr txBox="1"/>
          <p:nvPr/>
        </p:nvSpPr>
        <p:spPr>
          <a:xfrm>
            <a:off x="880888" y="5791733"/>
            <a:ext cx="584544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600"/>
              </a:lnSpc>
            </a:pP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РЕ</a:t>
            </a:r>
            <a:r>
              <a:rPr lang="ru-RU" sz="1400" b="1" spc="-30" dirty="0">
                <a:solidFill>
                  <a:srgbClr val="373334"/>
                </a:solidFill>
                <a:latin typeface="+mj-lt"/>
                <a:cs typeface="Gilroy"/>
              </a:rPr>
              <a:t>З</a:t>
            </a:r>
            <a:r>
              <a:rPr lang="ru-RU" sz="1400" b="1" spc="-114" dirty="0">
                <a:solidFill>
                  <a:srgbClr val="373334"/>
                </a:solidFill>
                <a:latin typeface="+mj-lt"/>
                <a:cs typeface="Gilroy"/>
              </a:rPr>
              <a:t>У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Л</a:t>
            </a:r>
            <a:r>
              <a:rPr lang="ru-RU" sz="1400" b="1" spc="-120" dirty="0">
                <a:solidFill>
                  <a:srgbClr val="373334"/>
                </a:solidFill>
                <a:latin typeface="+mj-lt"/>
                <a:cs typeface="Gilroy"/>
              </a:rPr>
              <a:t>Ь</a:t>
            </a:r>
            <a:r>
              <a:rPr lang="ru-RU" sz="1400" b="1" spc="-75" dirty="0">
                <a:solidFill>
                  <a:srgbClr val="373334"/>
                </a:solidFill>
                <a:latin typeface="+mj-lt"/>
                <a:cs typeface="Gilroy"/>
              </a:rPr>
              <a:t>ТА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ТЫ ПРИМЕНЕНИЯ ПРЕПА</a:t>
            </a:r>
            <a:r>
              <a:rPr lang="ru-RU" sz="1400" b="1" spc="5" dirty="0">
                <a:solidFill>
                  <a:srgbClr val="373334"/>
                </a:solidFill>
                <a:latin typeface="+mj-lt"/>
                <a:cs typeface="Gilroy"/>
              </a:rPr>
              <a:t>Р</a:t>
            </a:r>
            <a:r>
              <a:rPr lang="ru-RU" sz="1400" b="1" spc="-75" dirty="0">
                <a:solidFill>
                  <a:srgbClr val="373334"/>
                </a:solidFill>
                <a:latin typeface="+mj-lt"/>
                <a:cs typeface="Gilroy"/>
              </a:rPr>
              <a:t>АТ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А</a:t>
            </a:r>
            <a:r>
              <a:rPr lang="ru-RU" sz="1400" b="1" spc="-114" dirty="0">
                <a:solidFill>
                  <a:srgbClr val="373334"/>
                </a:solidFill>
                <a:latin typeface="+mj-lt"/>
                <a:cs typeface="Gilroy"/>
              </a:rPr>
              <a:t> 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«Г</a:t>
            </a:r>
            <a:r>
              <a:rPr lang="ru-RU" sz="1400" b="1" spc="-20" dirty="0">
                <a:solidFill>
                  <a:srgbClr val="373334"/>
                </a:solidFill>
                <a:latin typeface="+mj-lt"/>
                <a:cs typeface="Gilroy"/>
              </a:rPr>
              <a:t>У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М</a:t>
            </a:r>
            <a:r>
              <a:rPr lang="ru-RU" sz="1400" b="1" spc="-15" dirty="0">
                <a:solidFill>
                  <a:srgbClr val="373334"/>
                </a:solidFill>
                <a:latin typeface="+mj-lt"/>
                <a:cs typeface="Gilroy"/>
              </a:rPr>
              <a:t>И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МА</a:t>
            </a:r>
            <a:r>
              <a:rPr lang="ru-RU" sz="1400" b="1" spc="-90" dirty="0">
                <a:solidFill>
                  <a:srgbClr val="373334"/>
                </a:solidFill>
                <a:latin typeface="+mj-lt"/>
                <a:cs typeface="Gilroy"/>
              </a:rPr>
              <a:t>К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С» В ХЛОП</a:t>
            </a:r>
            <a:r>
              <a:rPr lang="ru-RU" sz="1400" b="1" spc="-90" dirty="0">
                <a:solidFill>
                  <a:srgbClr val="373334"/>
                </a:solidFill>
                <a:latin typeface="+mj-lt"/>
                <a:cs typeface="Gilroy"/>
              </a:rPr>
              <a:t>К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ОВ</a:t>
            </a:r>
            <a:r>
              <a:rPr lang="ru-RU" sz="1400" b="1" spc="-45" dirty="0">
                <a:solidFill>
                  <a:srgbClr val="373334"/>
                </a:solidFill>
                <a:latin typeface="+mj-lt"/>
                <a:cs typeface="Gilroy"/>
              </a:rPr>
              <a:t>О</a:t>
            </a:r>
            <a:r>
              <a:rPr lang="ru-RU" sz="1400" b="1" spc="-15" dirty="0">
                <a:solidFill>
                  <a:srgbClr val="373334"/>
                </a:solidFill>
                <a:latin typeface="+mj-lt"/>
                <a:cs typeface="Gilroy"/>
              </a:rPr>
              <a:t>ДС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ТВЕ.</a:t>
            </a:r>
            <a:endParaRPr lang="ru-RU" sz="1400" dirty="0">
              <a:latin typeface="+mj-lt"/>
              <a:cs typeface="Gilroy"/>
            </a:endParaRPr>
          </a:p>
          <a:p>
            <a:pPr algn="ctr">
              <a:lnSpc>
                <a:spcPts val="1600"/>
              </a:lnSpc>
            </a:pPr>
            <a:r>
              <a:rPr lang="ru-RU" sz="1400" b="1" spc="-50" dirty="0">
                <a:solidFill>
                  <a:srgbClr val="373334"/>
                </a:solidFill>
                <a:latin typeface="+mj-lt"/>
                <a:cs typeface="Gilroy"/>
              </a:rPr>
              <a:t>Р</a:t>
            </a:r>
            <a:r>
              <a:rPr lang="ru-RU" sz="1400" b="1" spc="10" dirty="0">
                <a:solidFill>
                  <a:srgbClr val="373334"/>
                </a:solidFill>
                <a:latin typeface="+mj-lt"/>
                <a:cs typeface="Gilroy"/>
              </a:rPr>
              <a:t>е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сп</a:t>
            </a:r>
            <a:r>
              <a:rPr lang="ru-RU" sz="1400" b="1" spc="-30" dirty="0">
                <a:solidFill>
                  <a:srgbClr val="373334"/>
                </a:solidFill>
                <a:latin typeface="+mj-lt"/>
                <a:cs typeface="Gilroy"/>
              </a:rPr>
              <a:t>у</a:t>
            </a:r>
            <a:r>
              <a:rPr lang="ru-RU" sz="1400" b="1" spc="35" dirty="0">
                <a:solidFill>
                  <a:srgbClr val="373334"/>
                </a:solidFill>
                <a:latin typeface="+mj-lt"/>
                <a:cs typeface="Gilroy"/>
              </a:rPr>
              <a:t>б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ли</a:t>
            </a:r>
            <a:r>
              <a:rPr lang="ru-RU" sz="1400" b="1" spc="-60" dirty="0">
                <a:solidFill>
                  <a:srgbClr val="373334"/>
                </a:solidFill>
                <a:latin typeface="+mj-lt"/>
                <a:cs typeface="Gilroy"/>
              </a:rPr>
              <a:t>к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а</a:t>
            </a:r>
            <a:r>
              <a:rPr lang="ru-RU" sz="1400" b="1" spc="-70" dirty="0">
                <a:solidFill>
                  <a:srgbClr val="373334"/>
                </a:solidFill>
                <a:latin typeface="+mj-lt"/>
                <a:cs typeface="Gilroy"/>
              </a:rPr>
              <a:t> </a:t>
            </a:r>
            <a:r>
              <a:rPr lang="ru-RU" sz="1400" b="1" spc="-80" dirty="0">
                <a:solidFill>
                  <a:srgbClr val="373334"/>
                </a:solidFill>
                <a:latin typeface="+mj-lt"/>
                <a:cs typeface="Gilroy"/>
              </a:rPr>
              <a:t>У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з</a:t>
            </a:r>
            <a:r>
              <a:rPr lang="ru-RU" sz="1400" b="1" spc="-15" dirty="0">
                <a:solidFill>
                  <a:srgbClr val="373334"/>
                </a:solidFill>
                <a:latin typeface="+mj-lt"/>
                <a:cs typeface="Gilroy"/>
              </a:rPr>
              <a:t>б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еки</a:t>
            </a:r>
            <a:r>
              <a:rPr lang="ru-RU" sz="1400" b="1" spc="-25" dirty="0">
                <a:solidFill>
                  <a:srgbClr val="373334"/>
                </a:solidFill>
                <a:latin typeface="+mj-lt"/>
                <a:cs typeface="Gilroy"/>
              </a:rPr>
              <a:t>с</a:t>
            </a:r>
            <a:r>
              <a:rPr lang="ru-RU" sz="1400" b="1" spc="-15" dirty="0">
                <a:solidFill>
                  <a:srgbClr val="373334"/>
                </a:solidFill>
                <a:latin typeface="+mj-lt"/>
                <a:cs typeface="Gilroy"/>
              </a:rPr>
              <a:t>т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а</a:t>
            </a:r>
            <a:r>
              <a:rPr lang="ru-RU" sz="1400" b="1" spc="10" dirty="0">
                <a:solidFill>
                  <a:srgbClr val="373334"/>
                </a:solidFill>
                <a:latin typeface="+mj-lt"/>
                <a:cs typeface="Gilroy"/>
              </a:rPr>
              <a:t>н</a:t>
            </a:r>
            <a:r>
              <a:rPr lang="ru-RU" sz="1400" b="1" dirty="0">
                <a:solidFill>
                  <a:srgbClr val="373334"/>
                </a:solidFill>
                <a:latin typeface="+mj-lt"/>
                <a:cs typeface="Gilroy"/>
              </a:rPr>
              <a:t>.</a:t>
            </a:r>
            <a:endParaRPr lang="ru-RU" sz="1400" dirty="0">
              <a:latin typeface="+mj-lt"/>
              <a:cs typeface="Gilro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759" y="311808"/>
            <a:ext cx="1579952" cy="611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447" y="1339060"/>
            <a:ext cx="2733026" cy="2015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084" y="138278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18467" y="0"/>
                </a:moveTo>
                <a:lnTo>
                  <a:pt x="14977" y="329"/>
                </a:lnTo>
                <a:lnTo>
                  <a:pt x="4168" y="7204"/>
                </a:lnTo>
                <a:lnTo>
                  <a:pt x="0" y="21604"/>
                </a:lnTo>
                <a:lnTo>
                  <a:pt x="6611" y="32831"/>
                </a:lnTo>
                <a:lnTo>
                  <a:pt x="20628" y="37268"/>
                </a:lnTo>
                <a:lnTo>
                  <a:pt x="32379" y="30992"/>
                </a:lnTo>
                <a:lnTo>
                  <a:pt x="37124" y="17487"/>
                </a:lnTo>
                <a:lnTo>
                  <a:pt x="31282" y="5083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7084" y="138278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18467" y="0"/>
                </a:moveTo>
                <a:lnTo>
                  <a:pt x="31282" y="5083"/>
                </a:lnTo>
                <a:lnTo>
                  <a:pt x="37124" y="17487"/>
                </a:lnTo>
                <a:lnTo>
                  <a:pt x="32379" y="30992"/>
                </a:lnTo>
                <a:lnTo>
                  <a:pt x="20628" y="37268"/>
                </a:lnTo>
                <a:lnTo>
                  <a:pt x="6611" y="32831"/>
                </a:lnTo>
                <a:lnTo>
                  <a:pt x="0" y="21604"/>
                </a:lnTo>
                <a:lnTo>
                  <a:pt x="4168" y="7204"/>
                </a:lnTo>
                <a:lnTo>
                  <a:pt x="14977" y="329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67083" y="1702887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14981" y="329"/>
                </a:lnTo>
                <a:lnTo>
                  <a:pt x="4169" y="7201"/>
                </a:lnTo>
                <a:lnTo>
                  <a:pt x="0" y="21599"/>
                </a:lnTo>
                <a:lnTo>
                  <a:pt x="6610" y="32828"/>
                </a:lnTo>
                <a:lnTo>
                  <a:pt x="20626" y="37265"/>
                </a:lnTo>
                <a:lnTo>
                  <a:pt x="32379" y="30991"/>
                </a:lnTo>
                <a:lnTo>
                  <a:pt x="37125" y="17486"/>
                </a:lnTo>
                <a:lnTo>
                  <a:pt x="31283" y="5082"/>
                </a:lnTo>
                <a:lnTo>
                  <a:pt x="184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67083" y="1702887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31283" y="5082"/>
                </a:lnTo>
                <a:lnTo>
                  <a:pt x="37125" y="17486"/>
                </a:lnTo>
                <a:lnTo>
                  <a:pt x="32379" y="30991"/>
                </a:lnTo>
                <a:lnTo>
                  <a:pt x="20626" y="37265"/>
                </a:lnTo>
                <a:lnTo>
                  <a:pt x="6610" y="32828"/>
                </a:lnTo>
                <a:lnTo>
                  <a:pt x="0" y="21599"/>
                </a:lnTo>
                <a:lnTo>
                  <a:pt x="4169" y="7201"/>
                </a:lnTo>
                <a:lnTo>
                  <a:pt x="14981" y="329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67083" y="186293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14979" y="329"/>
                </a:lnTo>
                <a:lnTo>
                  <a:pt x="4169" y="7202"/>
                </a:lnTo>
                <a:lnTo>
                  <a:pt x="0" y="21601"/>
                </a:lnTo>
                <a:lnTo>
                  <a:pt x="6610" y="32829"/>
                </a:lnTo>
                <a:lnTo>
                  <a:pt x="20627" y="37266"/>
                </a:lnTo>
                <a:lnTo>
                  <a:pt x="32380" y="30992"/>
                </a:lnTo>
                <a:lnTo>
                  <a:pt x="37125" y="17487"/>
                </a:lnTo>
                <a:lnTo>
                  <a:pt x="31282" y="5082"/>
                </a:lnTo>
                <a:lnTo>
                  <a:pt x="184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67083" y="186293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31282" y="5082"/>
                </a:lnTo>
                <a:lnTo>
                  <a:pt x="37125" y="17487"/>
                </a:lnTo>
                <a:lnTo>
                  <a:pt x="32380" y="30992"/>
                </a:lnTo>
                <a:lnTo>
                  <a:pt x="20627" y="37266"/>
                </a:lnTo>
                <a:lnTo>
                  <a:pt x="6610" y="32829"/>
                </a:lnTo>
                <a:lnTo>
                  <a:pt x="0" y="21601"/>
                </a:lnTo>
                <a:lnTo>
                  <a:pt x="4169" y="7202"/>
                </a:lnTo>
                <a:lnTo>
                  <a:pt x="14979" y="329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7084" y="218303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7" y="0"/>
                </a:moveTo>
                <a:lnTo>
                  <a:pt x="14977" y="329"/>
                </a:lnTo>
                <a:lnTo>
                  <a:pt x="4168" y="7204"/>
                </a:lnTo>
                <a:lnTo>
                  <a:pt x="0" y="21604"/>
                </a:lnTo>
                <a:lnTo>
                  <a:pt x="6611" y="32831"/>
                </a:lnTo>
                <a:lnTo>
                  <a:pt x="20628" y="37268"/>
                </a:lnTo>
                <a:lnTo>
                  <a:pt x="32379" y="30992"/>
                </a:lnTo>
                <a:lnTo>
                  <a:pt x="37124" y="17487"/>
                </a:lnTo>
                <a:lnTo>
                  <a:pt x="31282" y="5083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67084" y="218303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7" y="0"/>
                </a:moveTo>
                <a:lnTo>
                  <a:pt x="31282" y="5083"/>
                </a:lnTo>
                <a:lnTo>
                  <a:pt x="37124" y="17487"/>
                </a:lnTo>
                <a:lnTo>
                  <a:pt x="32379" y="30992"/>
                </a:lnTo>
                <a:lnTo>
                  <a:pt x="20628" y="37268"/>
                </a:lnTo>
                <a:lnTo>
                  <a:pt x="6611" y="32831"/>
                </a:lnTo>
                <a:lnTo>
                  <a:pt x="0" y="21604"/>
                </a:lnTo>
                <a:lnTo>
                  <a:pt x="4168" y="7204"/>
                </a:lnTo>
                <a:lnTo>
                  <a:pt x="14977" y="329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67083" y="282323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14979" y="329"/>
                </a:lnTo>
                <a:lnTo>
                  <a:pt x="4169" y="7202"/>
                </a:lnTo>
                <a:lnTo>
                  <a:pt x="0" y="21601"/>
                </a:lnTo>
                <a:lnTo>
                  <a:pt x="6610" y="32829"/>
                </a:lnTo>
                <a:lnTo>
                  <a:pt x="20627" y="37266"/>
                </a:lnTo>
                <a:lnTo>
                  <a:pt x="32380" y="30992"/>
                </a:lnTo>
                <a:lnTo>
                  <a:pt x="37125" y="17487"/>
                </a:lnTo>
                <a:lnTo>
                  <a:pt x="31282" y="5082"/>
                </a:lnTo>
                <a:lnTo>
                  <a:pt x="1846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67083" y="282323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8" y="0"/>
                </a:moveTo>
                <a:lnTo>
                  <a:pt x="31282" y="5082"/>
                </a:lnTo>
                <a:lnTo>
                  <a:pt x="37125" y="17487"/>
                </a:lnTo>
                <a:lnTo>
                  <a:pt x="32380" y="30992"/>
                </a:lnTo>
                <a:lnTo>
                  <a:pt x="20627" y="37266"/>
                </a:lnTo>
                <a:lnTo>
                  <a:pt x="6610" y="32829"/>
                </a:lnTo>
                <a:lnTo>
                  <a:pt x="0" y="21601"/>
                </a:lnTo>
                <a:lnTo>
                  <a:pt x="4169" y="7202"/>
                </a:lnTo>
                <a:lnTo>
                  <a:pt x="14979" y="329"/>
                </a:lnTo>
                <a:lnTo>
                  <a:pt x="18468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67084" y="3143330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7" y="0"/>
                </a:moveTo>
                <a:lnTo>
                  <a:pt x="14977" y="329"/>
                </a:lnTo>
                <a:lnTo>
                  <a:pt x="4168" y="7204"/>
                </a:lnTo>
                <a:lnTo>
                  <a:pt x="0" y="21604"/>
                </a:lnTo>
                <a:lnTo>
                  <a:pt x="6611" y="32831"/>
                </a:lnTo>
                <a:lnTo>
                  <a:pt x="20628" y="37268"/>
                </a:lnTo>
                <a:lnTo>
                  <a:pt x="32379" y="30992"/>
                </a:lnTo>
                <a:lnTo>
                  <a:pt x="37124" y="17487"/>
                </a:lnTo>
                <a:lnTo>
                  <a:pt x="31282" y="5083"/>
                </a:lnTo>
                <a:lnTo>
                  <a:pt x="1846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67084" y="3143330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4">
                <a:moveTo>
                  <a:pt x="18467" y="0"/>
                </a:moveTo>
                <a:lnTo>
                  <a:pt x="31282" y="5083"/>
                </a:lnTo>
                <a:lnTo>
                  <a:pt x="37124" y="17487"/>
                </a:lnTo>
                <a:lnTo>
                  <a:pt x="32379" y="30992"/>
                </a:lnTo>
                <a:lnTo>
                  <a:pt x="20628" y="37268"/>
                </a:lnTo>
                <a:lnTo>
                  <a:pt x="6611" y="32831"/>
                </a:lnTo>
                <a:lnTo>
                  <a:pt x="0" y="21604"/>
                </a:lnTo>
                <a:lnTo>
                  <a:pt x="4168" y="7204"/>
                </a:lnTo>
                <a:lnTo>
                  <a:pt x="14977" y="329"/>
                </a:lnTo>
                <a:lnTo>
                  <a:pt x="18467" y="0"/>
                </a:lnTo>
                <a:close/>
              </a:path>
            </a:pathLst>
          </a:custGeom>
          <a:ln w="71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6979" y="7117938"/>
            <a:ext cx="5939999" cy="2413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6983" y="3847936"/>
            <a:ext cx="5939995" cy="22029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43334" y="449672"/>
            <a:ext cx="6111875" cy="3297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3045" marR="19050" indent="-410845">
              <a:lnSpc>
                <a:spcPts val="1110"/>
              </a:lnSpc>
            </a:pP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Препарат «</a:t>
            </a:r>
            <a:r>
              <a:rPr sz="1000" b="1" i="1" spc="-45" dirty="0">
                <a:solidFill>
                  <a:srgbClr val="F68C1E"/>
                </a:solidFill>
                <a:latin typeface="Times New Roman"/>
                <a:cs typeface="Times New Roman"/>
              </a:rPr>
              <a:t>Г</a:t>
            </a:r>
            <a:r>
              <a:rPr sz="1000" b="1" i="1" spc="-25" dirty="0">
                <a:solidFill>
                  <a:srgbClr val="F68C1E"/>
                </a:solidFill>
                <a:latin typeface="Times New Roman"/>
                <a:cs typeface="Times New Roman"/>
              </a:rPr>
              <a:t>у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мима</a:t>
            </a:r>
            <a:r>
              <a:rPr sz="1000" b="1" i="1" spc="-40" dirty="0">
                <a:solidFill>
                  <a:srgbClr val="F68C1E"/>
                </a:solidFill>
                <a:latin typeface="Times New Roman"/>
                <a:cs typeface="Times New Roman"/>
              </a:rPr>
              <a:t>к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с» применя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е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тся в </a:t>
            </a:r>
            <a:r>
              <a:rPr sz="1000" b="1" i="1" spc="-30" dirty="0">
                <a:solidFill>
                  <a:srgbClr val="F68C1E"/>
                </a:solidFill>
                <a:latin typeface="Times New Roman"/>
                <a:cs typeface="Times New Roman"/>
              </a:rPr>
              <a:t>к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а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ч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е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ст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в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е доп</a:t>
            </a:r>
            <a:r>
              <a:rPr sz="1000" b="1" i="1" spc="-25" dirty="0">
                <a:solidFill>
                  <a:srgbClr val="F68C1E"/>
                </a:solidFill>
                <a:latin typeface="Times New Roman"/>
                <a:cs typeface="Times New Roman"/>
              </a:rPr>
              <a:t>о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лни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т</a:t>
            </a:r>
            <a:r>
              <a:rPr sz="1000" b="1" i="1" spc="-25" dirty="0">
                <a:solidFill>
                  <a:srgbClr val="F68C1E"/>
                </a:solidFill>
                <a:latin typeface="Times New Roman"/>
                <a:cs typeface="Times New Roman"/>
              </a:rPr>
              <a:t>е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льного ис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т</a:t>
            </a:r>
            <a:r>
              <a:rPr sz="1000" b="1" i="1" spc="-30" dirty="0">
                <a:solidFill>
                  <a:srgbClr val="F68C1E"/>
                </a:solidFill>
                <a:latin typeface="Times New Roman"/>
                <a:cs typeface="Times New Roman"/>
              </a:rPr>
              <a:t>о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чни</a:t>
            </a:r>
            <a:r>
              <a:rPr sz="1000" b="1" i="1" spc="-25" dirty="0">
                <a:solidFill>
                  <a:srgbClr val="F68C1E"/>
                </a:solidFill>
                <a:latin typeface="Times New Roman"/>
                <a:cs typeface="Times New Roman"/>
              </a:rPr>
              <a:t>к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а питания, но не заменя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е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т основных п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о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д</a:t>
            </a:r>
            <a:r>
              <a:rPr sz="1000" b="1" i="1" spc="-40" dirty="0">
                <a:solidFill>
                  <a:srgbClr val="F68C1E"/>
                </a:solidFill>
                <a:latin typeface="Times New Roman"/>
                <a:cs typeface="Times New Roman"/>
              </a:rPr>
              <a:t>к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о</a:t>
            </a:r>
            <a:r>
              <a:rPr sz="1000" b="1" i="1" spc="-50" dirty="0">
                <a:solidFill>
                  <a:srgbClr val="F68C1E"/>
                </a:solidFill>
                <a:latin typeface="Times New Roman"/>
                <a:cs typeface="Times New Roman"/>
              </a:rPr>
              <a:t>р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мок.</a:t>
            </a:r>
            <a:endParaRPr sz="1000">
              <a:latin typeface="Times New Roman"/>
              <a:cs typeface="Times New Roman"/>
            </a:endParaRPr>
          </a:p>
          <a:p>
            <a:pPr marL="1498600">
              <a:lnSpc>
                <a:spcPts val="1085"/>
              </a:lnSpc>
            </a:pPr>
            <a:r>
              <a:rPr sz="1000" b="1" i="1" spc="5" dirty="0">
                <a:solidFill>
                  <a:srgbClr val="F68C1E"/>
                </a:solidFill>
                <a:latin typeface="Times New Roman"/>
                <a:cs typeface="Times New Roman"/>
              </a:rPr>
              <a:t>С</a:t>
            </a:r>
            <a:r>
              <a:rPr sz="1000" b="1" i="1" spc="-30" dirty="0">
                <a:solidFill>
                  <a:srgbClr val="F68C1E"/>
                </a:solidFill>
                <a:latin typeface="Times New Roman"/>
                <a:cs typeface="Times New Roman"/>
              </a:rPr>
              <a:t>о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ч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е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тание с минеральными удобрениями - гарантия их 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э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ффе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к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тивного ус</a:t>
            </a:r>
            <a:r>
              <a:rPr sz="1000" b="1" i="1" spc="-15" dirty="0">
                <a:solidFill>
                  <a:srgbClr val="F68C1E"/>
                </a:solidFill>
                <a:latin typeface="Times New Roman"/>
                <a:cs typeface="Times New Roman"/>
              </a:rPr>
              <a:t>в</a:t>
            </a:r>
            <a:r>
              <a:rPr sz="1000" b="1" i="1" dirty="0">
                <a:solidFill>
                  <a:srgbClr val="F68C1E"/>
                </a:solidFill>
                <a:latin typeface="Times New Roman"/>
                <a:cs typeface="Times New Roman"/>
              </a:rPr>
              <a:t>оения.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950">
              <a:latin typeface="Times New Roman"/>
              <a:cs typeface="Times New Roman"/>
            </a:endParaRPr>
          </a:p>
          <a:p>
            <a:pPr marR="460375" algn="ctr">
              <a:lnSpc>
                <a:spcPct val="100000"/>
              </a:lnSpc>
            </a:pP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Преиму</a:t>
            </a:r>
            <a:r>
              <a:rPr sz="1600" spc="-20" dirty="0">
                <a:solidFill>
                  <a:srgbClr val="ED1C24"/>
                </a:solidFill>
                <a:latin typeface="Gilroy-Medium"/>
                <a:cs typeface="Gilroy-Medium"/>
              </a:rPr>
              <a:t>щ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е</a:t>
            </a:r>
            <a:r>
              <a:rPr sz="1600" spc="-35" dirty="0">
                <a:solidFill>
                  <a:srgbClr val="ED1C24"/>
                </a:solidFill>
                <a:latin typeface="Gilroy-Medium"/>
                <a:cs typeface="Gilroy-Medium"/>
              </a:rPr>
              <a:t>с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тва</a:t>
            </a:r>
            <a:r>
              <a:rPr sz="1600" spc="30" dirty="0">
                <a:solidFill>
                  <a:srgbClr val="ED1C24"/>
                </a:solidFill>
                <a:latin typeface="Gilroy-Medium"/>
                <a:cs typeface="Gilroy-Medium"/>
              </a:rPr>
              <a:t> 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преп</a:t>
            </a:r>
            <a:r>
              <a:rPr sz="1600" spc="-20" dirty="0">
                <a:solidFill>
                  <a:srgbClr val="ED1C24"/>
                </a:solidFill>
                <a:latin typeface="Gilroy-Medium"/>
                <a:cs typeface="Gilroy-Medium"/>
              </a:rPr>
              <a:t>а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ра</a:t>
            </a:r>
            <a:r>
              <a:rPr sz="1600" spc="-35" dirty="0">
                <a:solidFill>
                  <a:srgbClr val="ED1C24"/>
                </a:solidFill>
                <a:latin typeface="Gilroy-Medium"/>
                <a:cs typeface="Gilroy-Medium"/>
              </a:rPr>
              <a:t>т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а</a:t>
            </a:r>
            <a:r>
              <a:rPr sz="1600" spc="15" dirty="0">
                <a:solidFill>
                  <a:srgbClr val="ED1C24"/>
                </a:solidFill>
                <a:latin typeface="Gilroy-Medium"/>
                <a:cs typeface="Gilroy-Medium"/>
              </a:rPr>
              <a:t> 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«Г</a:t>
            </a:r>
            <a:r>
              <a:rPr sz="1600" spc="-20" dirty="0">
                <a:solidFill>
                  <a:srgbClr val="ED1C24"/>
                </a:solidFill>
                <a:latin typeface="Gilroy-Medium"/>
                <a:cs typeface="Gilroy-Medium"/>
              </a:rPr>
              <a:t>У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МИМ</a:t>
            </a:r>
            <a:r>
              <a:rPr sz="1600" spc="-20" dirty="0">
                <a:solidFill>
                  <a:srgbClr val="ED1C24"/>
                </a:solidFill>
                <a:latin typeface="Gilroy-Medium"/>
                <a:cs typeface="Gilroy-Medium"/>
              </a:rPr>
              <a:t>А</a:t>
            </a:r>
            <a:r>
              <a:rPr sz="1600" spc="-114" dirty="0">
                <a:solidFill>
                  <a:srgbClr val="ED1C24"/>
                </a:solidFill>
                <a:latin typeface="Gilroy-Medium"/>
                <a:cs typeface="Gilroy-Medium"/>
              </a:rPr>
              <a:t>К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С</a:t>
            </a:r>
            <a:r>
              <a:rPr sz="1600" spc="45" dirty="0">
                <a:solidFill>
                  <a:srgbClr val="ED1C24"/>
                </a:solidFill>
                <a:latin typeface="Gilroy-Medium"/>
                <a:cs typeface="Gilroy-Medium"/>
              </a:rPr>
              <a:t> 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».</a:t>
            </a:r>
            <a:endParaRPr sz="1600">
              <a:latin typeface="Gilroy-Medium"/>
              <a:cs typeface="Gilroy-Medium"/>
            </a:endParaRPr>
          </a:p>
          <a:p>
            <a:pPr marL="2520315" marR="499109">
              <a:lnSpc>
                <a:spcPts val="1260"/>
              </a:lnSpc>
              <a:spcBef>
                <a:spcPts val="434"/>
              </a:spcBef>
            </a:pPr>
            <a:r>
              <a:rPr sz="1100" spc="-4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онцен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риро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анный</a:t>
            </a:r>
            <a:r>
              <a:rPr sz="110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пр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30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100" spc="-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кт</a:t>
            </a:r>
            <a:r>
              <a:rPr sz="1100" spc="-1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–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ржит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2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0%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д.в. дейст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ующих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ещ</a:t>
            </a:r>
            <a:r>
              <a:rPr sz="1100" spc="3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ств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;</a:t>
            </a:r>
            <a:endParaRPr sz="1100">
              <a:latin typeface="Times New Roman"/>
              <a:cs typeface="Times New Roman"/>
            </a:endParaRPr>
          </a:p>
          <a:p>
            <a:pPr marL="2520315" marR="5080">
              <a:lnSpc>
                <a:spcPts val="1260"/>
              </a:lnSpc>
            </a:pP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Высо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ая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кор</a:t>
            </a:r>
            <a:r>
              <a:rPr sz="1100" spc="4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сть</a:t>
            </a:r>
            <a:r>
              <a:rPr sz="1100" spc="-6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100" spc="4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40" dirty="0">
                <a:solidFill>
                  <a:srgbClr val="373334"/>
                </a:solidFill>
                <a:latin typeface="Times New Roman"/>
                <a:cs typeface="Times New Roman"/>
              </a:rPr>
              <a:t>во</a:t>
            </a:r>
            <a:r>
              <a:rPr sz="1100" spc="30" dirty="0">
                <a:solidFill>
                  <a:srgbClr val="373334"/>
                </a:solidFill>
                <a:latin typeface="Times New Roman"/>
                <a:cs typeface="Times New Roman"/>
              </a:rPr>
              <a:t>ени</a:t>
            </a:r>
            <a:r>
              <a:rPr sz="1100" spc="150" dirty="0">
                <a:solidFill>
                  <a:srgbClr val="373334"/>
                </a:solidFill>
                <a:latin typeface="Times New Roman"/>
                <a:cs typeface="Times New Roman"/>
              </a:rPr>
              <a:t>я</a:t>
            </a:r>
            <a:r>
              <a:rPr sz="1100" spc="-10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леме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ов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пи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ания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(2-3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ча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а);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-14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добная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рименен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100" spc="-1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жид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ая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фо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100" spc="-2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,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не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тре</a:t>
            </a:r>
            <a:r>
              <a:rPr sz="1100" spc="45" dirty="0">
                <a:solidFill>
                  <a:srgbClr val="373334"/>
                </a:solidFill>
                <a:latin typeface="Times New Roman"/>
                <a:cs typeface="Times New Roman"/>
              </a:rPr>
              <a:t>б</a:t>
            </a:r>
            <a:r>
              <a:rPr sz="1100" spc="-15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ся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 ра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орени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я,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100" spc="-4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100" spc="-1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мия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времени;</a:t>
            </a:r>
            <a:endParaRPr sz="1100">
              <a:latin typeface="Times New Roman"/>
              <a:cs typeface="Times New Roman"/>
            </a:endParaRPr>
          </a:p>
          <a:p>
            <a:pPr marL="2519680" marR="352425">
              <a:lnSpc>
                <a:spcPts val="1260"/>
              </a:lnSpc>
            </a:pP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Во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з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100" spc="-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жн</a:t>
            </a:r>
            <a:r>
              <a:rPr sz="1100" spc="4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ь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меньшения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радиционных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аз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н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ых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 п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100" spc="-4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рм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-3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лис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ой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100" spc="-4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100" spc="-4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ой,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со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мещённой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с пр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нением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ср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д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тв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защ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ты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растений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100" spc="-4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он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ией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 з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р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на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вн</a:t>
            </a:r>
            <a:r>
              <a:rPr sz="1100" spc="40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ение;</a:t>
            </a:r>
            <a:endParaRPr sz="1100">
              <a:latin typeface="Times New Roman"/>
              <a:cs typeface="Times New Roman"/>
            </a:endParaRPr>
          </a:p>
          <a:p>
            <a:pPr marL="2519680" marR="321310">
              <a:lnSpc>
                <a:spcPts val="1260"/>
              </a:lnSpc>
            </a:pP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Высо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ая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со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100" spc="3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ст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и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м</a:t>
            </a:r>
            <a:r>
              <a:rPr sz="1100" spc="4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ть</a:t>
            </a:r>
            <a:r>
              <a:rPr sz="1100" spc="-40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100" spc="35" dirty="0">
                <a:solidFill>
                  <a:srgbClr val="373334"/>
                </a:solidFill>
                <a:latin typeface="Times New Roman"/>
                <a:cs typeface="Times New Roman"/>
              </a:rPr>
              <a:t>е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тицидам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и, 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п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в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ышае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ся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э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ф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фе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тивн</a:t>
            </a:r>
            <a:r>
              <a:rPr sz="1100" spc="3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сть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их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дей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тви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я;</a:t>
            </a:r>
            <a:endParaRPr sz="1100">
              <a:latin typeface="Times New Roman"/>
              <a:cs typeface="Times New Roman"/>
            </a:endParaRPr>
          </a:p>
          <a:p>
            <a:pPr marL="2519680">
              <a:lnSpc>
                <a:spcPts val="1225"/>
              </a:lnSpc>
            </a:pP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Низ</a:t>
            </a:r>
            <a:r>
              <a:rPr sz="1100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ая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цена,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высок</a:t>
            </a:r>
            <a:r>
              <a:rPr sz="1100" spc="-5" dirty="0">
                <a:solidFill>
                  <a:srgbClr val="373334"/>
                </a:solidFill>
                <a:latin typeface="Times New Roman"/>
                <a:cs typeface="Times New Roman"/>
              </a:rPr>
              <a:t>а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я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 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25" dirty="0">
                <a:solidFill>
                  <a:srgbClr val="373334"/>
                </a:solidFill>
                <a:latin typeface="Times New Roman"/>
                <a:cs typeface="Times New Roman"/>
              </a:rPr>
              <a:t>к</a:t>
            </a:r>
            <a:r>
              <a:rPr sz="1100" spc="-10" dirty="0">
                <a:solidFill>
                  <a:srgbClr val="373334"/>
                </a:solidFill>
                <a:latin typeface="Times New Roman"/>
                <a:cs typeface="Times New Roman"/>
              </a:rPr>
              <a:t>у</a:t>
            </a:r>
            <a:r>
              <a:rPr sz="1100" spc="15" dirty="0">
                <a:solidFill>
                  <a:srgbClr val="373334"/>
                </a:solidFill>
                <a:latin typeface="Times New Roman"/>
                <a:cs typeface="Times New Roman"/>
              </a:rPr>
              <a:t>па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ем</a:t>
            </a:r>
            <a:r>
              <a:rPr sz="1100" spc="40" dirty="0">
                <a:solidFill>
                  <a:srgbClr val="373334"/>
                </a:solidFill>
                <a:latin typeface="Times New Roman"/>
                <a:cs typeface="Times New Roman"/>
              </a:rPr>
              <a:t>о</a:t>
            </a:r>
            <a:r>
              <a:rPr sz="1100" spc="10" dirty="0">
                <a:solidFill>
                  <a:srgbClr val="373334"/>
                </a:solidFill>
                <a:latin typeface="Times New Roman"/>
                <a:cs typeface="Times New Roman"/>
              </a:rPr>
              <a:t>с</a:t>
            </a:r>
            <a:r>
              <a:rPr sz="1100" spc="20" dirty="0">
                <a:solidFill>
                  <a:srgbClr val="373334"/>
                </a:solidFill>
                <a:latin typeface="Times New Roman"/>
                <a:cs typeface="Times New Roman"/>
              </a:rPr>
              <a:t>т</a:t>
            </a:r>
            <a:r>
              <a:rPr sz="1100" spc="-20" dirty="0">
                <a:solidFill>
                  <a:srgbClr val="373334"/>
                </a:solidFill>
                <a:latin typeface="Times New Roman"/>
                <a:cs typeface="Times New Roman"/>
              </a:rPr>
              <a:t>ь</a:t>
            </a:r>
            <a:r>
              <a:rPr sz="1100" spc="5" dirty="0">
                <a:solidFill>
                  <a:srgbClr val="373334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R="449580" algn="ctr">
              <a:lnSpc>
                <a:spcPct val="100000"/>
              </a:lnSpc>
              <a:spcBef>
                <a:spcPts val="855"/>
              </a:spcBef>
            </a:pP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Э</a:t>
            </a:r>
            <a:r>
              <a:rPr sz="1600" spc="-75" dirty="0">
                <a:solidFill>
                  <a:srgbClr val="ED1C24"/>
                </a:solidFill>
                <a:latin typeface="Gilroy-Medium"/>
                <a:cs typeface="Gilroy-Medium"/>
              </a:rPr>
              <a:t>к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ономичес</a:t>
            </a:r>
            <a:r>
              <a:rPr sz="1600" spc="-80" dirty="0">
                <a:solidFill>
                  <a:srgbClr val="ED1C24"/>
                </a:solidFill>
                <a:latin typeface="Gilroy-Medium"/>
                <a:cs typeface="Gilroy-Medium"/>
              </a:rPr>
              <a:t>к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ая эффективно</a:t>
            </a:r>
            <a:r>
              <a:rPr sz="1600" spc="-15" dirty="0">
                <a:solidFill>
                  <a:srgbClr val="ED1C24"/>
                </a:solidFill>
                <a:latin typeface="Gilroy-Medium"/>
                <a:cs typeface="Gilroy-Medium"/>
              </a:rPr>
              <a:t>с</a:t>
            </a:r>
            <a:r>
              <a:rPr sz="1600" dirty="0">
                <a:solidFill>
                  <a:srgbClr val="ED1C24"/>
                </a:solidFill>
                <a:latin typeface="Gilroy-Medium"/>
                <a:cs typeface="Gilroy-Medium"/>
              </a:rPr>
              <a:t>ть </a:t>
            </a: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исп</a:t>
            </a:r>
            <a:r>
              <a:rPr sz="1600" spc="-30" dirty="0">
                <a:solidFill>
                  <a:srgbClr val="231F20"/>
                </a:solidFill>
                <a:latin typeface="Gilroy-Medium"/>
                <a:cs typeface="Gilroy-Medium"/>
              </a:rPr>
              <a:t>о</a:t>
            </a: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л</a:t>
            </a:r>
            <a:r>
              <a:rPr sz="1600" spc="-20" dirty="0">
                <a:solidFill>
                  <a:srgbClr val="231F20"/>
                </a:solidFill>
                <a:latin typeface="Gilroy-Medium"/>
                <a:cs typeface="Gilroy-Medium"/>
              </a:rPr>
              <a:t>ь</a:t>
            </a: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зования препара</a:t>
            </a:r>
            <a:r>
              <a:rPr sz="1600" spc="-35" dirty="0">
                <a:solidFill>
                  <a:srgbClr val="231F20"/>
                </a:solidFill>
                <a:latin typeface="Gilroy-Medium"/>
                <a:cs typeface="Gilroy-Medium"/>
              </a:rPr>
              <a:t>т</a:t>
            </a: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а</a:t>
            </a:r>
            <a:endParaRPr sz="1600">
              <a:latin typeface="Gilroy-Medium"/>
              <a:cs typeface="Gilroy-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60334" y="9538377"/>
            <a:ext cx="1013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231F20"/>
                </a:solidFill>
                <a:latin typeface="Gilroy-Medium"/>
                <a:cs typeface="Gilroy-Medium"/>
              </a:rPr>
              <a:t>Хлопчатник</a:t>
            </a:r>
            <a:endParaRPr sz="1400">
              <a:latin typeface="Gilroy-Medium"/>
              <a:cs typeface="Gilroy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61857" y="6074420"/>
            <a:ext cx="8077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231F20"/>
                </a:solidFill>
                <a:latin typeface="Gilroy-Medium"/>
                <a:cs typeface="Gilroy-Medium"/>
              </a:rPr>
              <a:t>Пшени</a:t>
            </a:r>
            <a:r>
              <a:rPr sz="1400" spc="-30" dirty="0">
                <a:solidFill>
                  <a:srgbClr val="231F20"/>
                </a:solidFill>
                <a:latin typeface="Gilroy-Medium"/>
                <a:cs typeface="Gilroy-Medium"/>
              </a:rPr>
              <a:t>ц</a:t>
            </a:r>
            <a:r>
              <a:rPr sz="1400" dirty="0">
                <a:solidFill>
                  <a:srgbClr val="231F20"/>
                </a:solidFill>
                <a:latin typeface="Gilroy-Medium"/>
                <a:cs typeface="Gilroy-Medium"/>
              </a:rPr>
              <a:t>а</a:t>
            </a:r>
            <a:endParaRPr sz="1400">
              <a:latin typeface="Gilroy-Medium"/>
              <a:cs typeface="Gilroy-Medium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11017" y="9737475"/>
          <a:ext cx="6504723" cy="626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2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1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09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З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spc="1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ты с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язанные с применением препар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spc="1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 на 1 га.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984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97 500 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су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м  </a:t>
                      </a:r>
                      <a:r>
                        <a:rPr sz="1200" spc="-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solidFill>
                            <a:srgbClr val="0071BC"/>
                          </a:solidFill>
                          <a:latin typeface="Times New Roman"/>
                          <a:cs typeface="Times New Roman"/>
                        </a:rPr>
                        <a:t>1,5 л.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10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Прибыль п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лученная за </a:t>
                      </a:r>
                      <a:r>
                        <a:rPr sz="1200" spc="-2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чет применения препар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spc="1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 на 1 га.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1 650 000 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су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м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11017" y="6279350"/>
          <a:ext cx="6504723" cy="626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2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1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28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З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spc="1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ты с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в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язанные с применением препар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spc="1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 на 1 га.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884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175 000 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су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м  </a:t>
                      </a:r>
                      <a:r>
                        <a:rPr sz="1200" spc="-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solidFill>
                            <a:srgbClr val="0071BC"/>
                          </a:solidFill>
                          <a:latin typeface="Times New Roman"/>
                          <a:cs typeface="Times New Roman"/>
                        </a:rPr>
                        <a:t>2,7 л.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9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Прибыль п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о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лученная за </a:t>
                      </a:r>
                      <a:r>
                        <a:rPr sz="1200" spc="-2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чет применения препар</a:t>
                      </a:r>
                      <a:r>
                        <a:rPr sz="1200" spc="-3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</a:t>
                      </a:r>
                      <a:r>
                        <a:rPr sz="1200" spc="1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а на 1 га.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008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1 500 000 </a:t>
                      </a:r>
                      <a:r>
                        <a:rPr sz="1200" spc="-2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су</a:t>
                      </a:r>
                      <a:r>
                        <a:rPr sz="12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м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199">
                      <a:solidFill>
                        <a:srgbClr val="231F20"/>
                      </a:solidFill>
                      <a:prstDash val="solid"/>
                    </a:lnL>
                    <a:lnR w="7199">
                      <a:solidFill>
                        <a:srgbClr val="231F20"/>
                      </a:solidFill>
                      <a:prstDash val="solid"/>
                    </a:lnR>
                    <a:lnT w="7199">
                      <a:solidFill>
                        <a:srgbClr val="231F20"/>
                      </a:solidFill>
                      <a:prstDash val="solid"/>
                    </a:lnT>
                    <a:lnB w="7199">
                      <a:solidFill>
                        <a:srgbClr val="231F2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6352" y="1500554"/>
            <a:ext cx="5347970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231F20"/>
                </a:solidFill>
                <a:latin typeface="Gilroy-Medium"/>
                <a:cs typeface="Gilroy-Medium"/>
              </a:rPr>
              <a:t>Сравни</a:t>
            </a:r>
            <a:r>
              <a:rPr sz="2000" spc="-40" dirty="0">
                <a:solidFill>
                  <a:srgbClr val="231F20"/>
                </a:solidFill>
                <a:latin typeface="Gilroy-Medium"/>
                <a:cs typeface="Gilroy-Medium"/>
              </a:rPr>
              <a:t>те</a:t>
            </a:r>
            <a:r>
              <a:rPr sz="2000" dirty="0">
                <a:solidFill>
                  <a:srgbClr val="231F20"/>
                </a:solidFill>
                <a:latin typeface="Gilroy-Medium"/>
                <a:cs typeface="Gilroy-Medium"/>
              </a:rPr>
              <a:t>льные ф</a:t>
            </a:r>
            <a:r>
              <a:rPr sz="2000" spc="-40" dirty="0">
                <a:solidFill>
                  <a:srgbClr val="231F20"/>
                </a:solidFill>
                <a:latin typeface="Gilroy-Medium"/>
                <a:cs typeface="Gilroy-Medium"/>
              </a:rPr>
              <a:t>от</a:t>
            </a:r>
            <a:r>
              <a:rPr sz="2000" dirty="0">
                <a:solidFill>
                  <a:srgbClr val="231F20"/>
                </a:solidFill>
                <a:latin typeface="Gilroy-Medium"/>
                <a:cs typeface="Gilroy-Medium"/>
              </a:rPr>
              <a:t>о</a:t>
            </a:r>
            <a:endParaRPr sz="2000">
              <a:latin typeface="Gilroy-Medium"/>
              <a:cs typeface="Gilroy-Medium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000" spc="-40" dirty="0">
                <a:solidFill>
                  <a:srgbClr val="231F20"/>
                </a:solidFill>
                <a:latin typeface="Gilroy-Medium"/>
                <a:cs typeface="Gilroy-Medium"/>
              </a:rPr>
              <a:t>д</a:t>
            </a:r>
            <a:r>
              <a:rPr sz="2000" dirty="0">
                <a:solidFill>
                  <a:srgbClr val="231F20"/>
                </a:solidFill>
                <a:latin typeface="Gilroy-Medium"/>
                <a:cs typeface="Gilroy-Medium"/>
              </a:rPr>
              <a:t>о и по</a:t>
            </a:r>
            <a:r>
              <a:rPr sz="2000" spc="-25" dirty="0">
                <a:solidFill>
                  <a:srgbClr val="231F20"/>
                </a:solidFill>
                <a:latin typeface="Gilroy-Medium"/>
                <a:cs typeface="Gilroy-Medium"/>
              </a:rPr>
              <a:t>с</a:t>
            </a:r>
            <a:r>
              <a:rPr sz="2000" dirty="0">
                <a:solidFill>
                  <a:srgbClr val="231F20"/>
                </a:solidFill>
                <a:latin typeface="Gilroy-Medium"/>
                <a:cs typeface="Gilroy-Medium"/>
              </a:rPr>
              <a:t>ле применения </a:t>
            </a:r>
            <a:r>
              <a:rPr sz="2000" spc="-120" dirty="0">
                <a:solidFill>
                  <a:srgbClr val="231F20"/>
                </a:solidFill>
                <a:latin typeface="Gilroy-Medium"/>
                <a:cs typeface="Gilroy-Medium"/>
              </a:rPr>
              <a:t>Г</a:t>
            </a:r>
            <a:r>
              <a:rPr sz="2000" dirty="0">
                <a:solidFill>
                  <a:srgbClr val="231F20"/>
                </a:solidFill>
                <a:latin typeface="Gilroy-Medium"/>
                <a:cs typeface="Gilroy-Medium"/>
              </a:rPr>
              <a:t>умима</a:t>
            </a:r>
            <a:r>
              <a:rPr sz="2000" spc="-95" dirty="0">
                <a:solidFill>
                  <a:srgbClr val="231F20"/>
                </a:solidFill>
                <a:latin typeface="Gilroy-Medium"/>
                <a:cs typeface="Gilroy-Medium"/>
              </a:rPr>
              <a:t>к</a:t>
            </a:r>
            <a:r>
              <a:rPr sz="2000" spc="-20" dirty="0">
                <a:solidFill>
                  <a:srgbClr val="231F20"/>
                </a:solidFill>
                <a:latin typeface="Gilroy-Medium"/>
                <a:cs typeface="Gilroy-Medium"/>
              </a:rPr>
              <a:t>с</a:t>
            </a:r>
            <a:r>
              <a:rPr sz="2000" dirty="0">
                <a:solidFill>
                  <a:srgbClr val="231F20"/>
                </a:solidFill>
                <a:latin typeface="Gilroy-Medium"/>
                <a:cs typeface="Gilroy-Medium"/>
              </a:rPr>
              <a:t>а </a:t>
            </a:r>
            <a:r>
              <a:rPr sz="2000" spc="-20" dirty="0">
                <a:solidFill>
                  <a:srgbClr val="231F20"/>
                </a:solidFill>
                <a:latin typeface="Gilroy-Medium"/>
                <a:cs typeface="Gilroy-Medium"/>
              </a:rPr>
              <a:t>2</a:t>
            </a:r>
            <a:r>
              <a:rPr sz="2000" spc="-30" dirty="0">
                <a:solidFill>
                  <a:srgbClr val="231F20"/>
                </a:solidFill>
                <a:latin typeface="Gilroy-Medium"/>
                <a:cs typeface="Gilroy-Medium"/>
              </a:rPr>
              <a:t>0</a:t>
            </a:r>
            <a:r>
              <a:rPr sz="2000" spc="-20" dirty="0">
                <a:solidFill>
                  <a:srgbClr val="231F20"/>
                </a:solidFill>
                <a:latin typeface="Gilroy-Medium"/>
                <a:cs typeface="Gilroy-Medium"/>
              </a:rPr>
              <a:t>2</a:t>
            </a:r>
            <a:r>
              <a:rPr sz="2000" dirty="0">
                <a:solidFill>
                  <a:srgbClr val="231F20"/>
                </a:solidFill>
                <a:latin typeface="Gilroy-Medium"/>
                <a:cs typeface="Gilroy-Medium"/>
              </a:rPr>
              <a:t>0 </a:t>
            </a:r>
            <a:r>
              <a:rPr sz="2000" spc="-40" dirty="0">
                <a:solidFill>
                  <a:srgbClr val="231F20"/>
                </a:solidFill>
                <a:latin typeface="Gilroy-Medium"/>
                <a:cs typeface="Gilroy-Medium"/>
              </a:rPr>
              <a:t>го</a:t>
            </a:r>
            <a:r>
              <a:rPr sz="2000" dirty="0">
                <a:solidFill>
                  <a:srgbClr val="231F20"/>
                </a:solidFill>
                <a:latin typeface="Gilroy-Medium"/>
                <a:cs typeface="Gilroy-Medium"/>
              </a:rPr>
              <a:t>д.</a:t>
            </a:r>
            <a:endParaRPr sz="2000">
              <a:latin typeface="Gilroy-Medium"/>
              <a:cs typeface="Gilroy-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2482" y="2193948"/>
            <a:ext cx="3203992" cy="2402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20982" y="2193944"/>
            <a:ext cx="3203992" cy="2402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895" y="2286045"/>
            <a:ext cx="788043" cy="356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9136" y="2286045"/>
            <a:ext cx="788043" cy="356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2675" y="2297415"/>
            <a:ext cx="257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до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8399" y="2311232"/>
            <a:ext cx="5822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после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9301" y="4649101"/>
            <a:ext cx="37731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Хлопчатник:  7 дней по</a:t>
            </a:r>
            <a:r>
              <a:rPr sz="1600" spc="-20" dirty="0">
                <a:solidFill>
                  <a:srgbClr val="231F20"/>
                </a:solidFill>
                <a:latin typeface="Gilroy-Medium"/>
                <a:cs typeface="Gilroy-Medium"/>
              </a:rPr>
              <a:t>с</a:t>
            </a: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ле применения</a:t>
            </a:r>
            <a:endParaRPr sz="1600">
              <a:latin typeface="Gilroy-Medium"/>
              <a:cs typeface="Gilroy-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20980" y="4949183"/>
            <a:ext cx="3203999" cy="2403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2479" y="4949183"/>
            <a:ext cx="3203999" cy="2403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74607" y="7403936"/>
            <a:ext cx="351345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0" dirty="0">
                <a:solidFill>
                  <a:srgbClr val="231F20"/>
                </a:solidFill>
                <a:latin typeface="Gilroy-Medium"/>
                <a:cs typeface="Gilroy-Medium"/>
              </a:rPr>
              <a:t>К</a:t>
            </a: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у</a:t>
            </a:r>
            <a:r>
              <a:rPr sz="1600" spc="-25" dirty="0">
                <a:solidFill>
                  <a:srgbClr val="231F20"/>
                </a:solidFill>
                <a:latin typeface="Gilroy-Medium"/>
                <a:cs typeface="Gilroy-Medium"/>
              </a:rPr>
              <a:t>к</a:t>
            </a: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у</a:t>
            </a:r>
            <a:r>
              <a:rPr sz="1600" spc="-35" dirty="0">
                <a:solidFill>
                  <a:srgbClr val="231F20"/>
                </a:solidFill>
                <a:latin typeface="Gilroy-Medium"/>
                <a:cs typeface="Gilroy-Medium"/>
              </a:rPr>
              <a:t>р</a:t>
            </a:r>
            <a:r>
              <a:rPr sz="1600" spc="-20" dirty="0">
                <a:solidFill>
                  <a:srgbClr val="231F20"/>
                </a:solidFill>
                <a:latin typeface="Gilroy-Medium"/>
                <a:cs typeface="Gilroy-Medium"/>
              </a:rPr>
              <a:t>у</a:t>
            </a: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за:  7 дней по</a:t>
            </a:r>
            <a:r>
              <a:rPr sz="1600" spc="-20" dirty="0">
                <a:solidFill>
                  <a:srgbClr val="231F20"/>
                </a:solidFill>
                <a:latin typeface="Gilroy-Medium"/>
                <a:cs typeface="Gilroy-Medium"/>
              </a:rPr>
              <a:t>с</a:t>
            </a: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ле применения</a:t>
            </a:r>
            <a:endParaRPr sz="1600">
              <a:latin typeface="Gilroy-Medium"/>
              <a:cs typeface="Gilroy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4895" y="5041283"/>
            <a:ext cx="788043" cy="356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39136" y="5041283"/>
            <a:ext cx="788043" cy="356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82675" y="5052654"/>
            <a:ext cx="257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до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38399" y="5066470"/>
            <a:ext cx="5822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после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2479" y="7704428"/>
            <a:ext cx="3203999" cy="2403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20980" y="7704428"/>
            <a:ext cx="3203999" cy="2403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67352" y="10159588"/>
            <a:ext cx="42037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Бобовые (Маш):  10 дней по</a:t>
            </a:r>
            <a:r>
              <a:rPr sz="1600" spc="-20" dirty="0">
                <a:solidFill>
                  <a:srgbClr val="231F20"/>
                </a:solidFill>
                <a:latin typeface="Gilroy-Medium"/>
                <a:cs typeface="Gilroy-Medium"/>
              </a:rPr>
              <a:t>с</a:t>
            </a:r>
            <a:r>
              <a:rPr sz="1600" dirty="0">
                <a:solidFill>
                  <a:srgbClr val="231F20"/>
                </a:solidFill>
                <a:latin typeface="Gilroy-Medium"/>
                <a:cs typeface="Gilroy-Medium"/>
              </a:rPr>
              <a:t>ле применения</a:t>
            </a:r>
            <a:endParaRPr sz="1600">
              <a:latin typeface="Gilroy-Medium"/>
              <a:cs typeface="Gilroy-Medium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4895" y="7796527"/>
            <a:ext cx="788043" cy="356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9136" y="7796527"/>
            <a:ext cx="788043" cy="356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82675" y="7807898"/>
            <a:ext cx="257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до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38399" y="7821716"/>
            <a:ext cx="5822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после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8" y="8445"/>
            <a:ext cx="3117850" cy="1234440"/>
          </a:xfrm>
          <a:custGeom>
            <a:avLst/>
            <a:gdLst/>
            <a:ahLst/>
            <a:cxnLst/>
            <a:rect l="l" t="t" r="r" b="b"/>
            <a:pathLst>
              <a:path w="3117850" h="1234440">
                <a:moveTo>
                  <a:pt x="3117499" y="0"/>
                </a:moveTo>
                <a:lnTo>
                  <a:pt x="0" y="0"/>
                </a:lnTo>
                <a:lnTo>
                  <a:pt x="0" y="1233925"/>
                </a:lnTo>
                <a:lnTo>
                  <a:pt x="255150" y="1193376"/>
                </a:lnTo>
                <a:lnTo>
                  <a:pt x="512054" y="1148392"/>
                </a:lnTo>
                <a:lnTo>
                  <a:pt x="640796" y="1123845"/>
                </a:lnTo>
                <a:lnTo>
                  <a:pt x="769534" y="1097717"/>
                </a:lnTo>
                <a:lnTo>
                  <a:pt x="898122" y="1069851"/>
                </a:lnTo>
                <a:lnTo>
                  <a:pt x="1026412" y="1040091"/>
                </a:lnTo>
                <a:lnTo>
                  <a:pt x="1154257" y="1008279"/>
                </a:lnTo>
                <a:lnTo>
                  <a:pt x="1281510" y="974259"/>
                </a:lnTo>
                <a:lnTo>
                  <a:pt x="1408023" y="937871"/>
                </a:lnTo>
                <a:lnTo>
                  <a:pt x="1533649" y="898961"/>
                </a:lnTo>
                <a:lnTo>
                  <a:pt x="1658241" y="857369"/>
                </a:lnTo>
                <a:lnTo>
                  <a:pt x="1781652" y="812940"/>
                </a:lnTo>
                <a:lnTo>
                  <a:pt x="1903735" y="765515"/>
                </a:lnTo>
                <a:lnTo>
                  <a:pt x="2024341" y="714938"/>
                </a:lnTo>
                <a:lnTo>
                  <a:pt x="2143325" y="661051"/>
                </a:lnTo>
                <a:lnTo>
                  <a:pt x="2260538" y="603698"/>
                </a:lnTo>
                <a:lnTo>
                  <a:pt x="2375834" y="542720"/>
                </a:lnTo>
                <a:lnTo>
                  <a:pt x="2489065" y="477961"/>
                </a:lnTo>
                <a:lnTo>
                  <a:pt x="2529493" y="453591"/>
                </a:lnTo>
                <a:lnTo>
                  <a:pt x="2568912" y="429160"/>
                </a:lnTo>
                <a:lnTo>
                  <a:pt x="2607332" y="404686"/>
                </a:lnTo>
                <a:lnTo>
                  <a:pt x="2644762" y="380187"/>
                </a:lnTo>
                <a:lnTo>
                  <a:pt x="2681214" y="355683"/>
                </a:lnTo>
                <a:lnTo>
                  <a:pt x="2716698" y="331192"/>
                </a:lnTo>
                <a:lnTo>
                  <a:pt x="2751223" y="306732"/>
                </a:lnTo>
                <a:lnTo>
                  <a:pt x="2784800" y="282321"/>
                </a:lnTo>
                <a:lnTo>
                  <a:pt x="2817439" y="257979"/>
                </a:lnTo>
                <a:lnTo>
                  <a:pt x="2849151" y="233724"/>
                </a:lnTo>
                <a:lnTo>
                  <a:pt x="2879945" y="209573"/>
                </a:lnTo>
                <a:lnTo>
                  <a:pt x="2909832" y="185546"/>
                </a:lnTo>
                <a:lnTo>
                  <a:pt x="2966926" y="137938"/>
                </a:lnTo>
                <a:lnTo>
                  <a:pt x="3020514" y="91045"/>
                </a:lnTo>
                <a:lnTo>
                  <a:pt x="3070678" y="45016"/>
                </a:lnTo>
                <a:lnTo>
                  <a:pt x="3117499" y="0"/>
                </a:lnTo>
                <a:close/>
              </a:path>
            </a:pathLst>
          </a:custGeom>
          <a:solidFill>
            <a:srgbClr val="04AA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8507" y="317272"/>
            <a:ext cx="1579953" cy="6115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8" y="991642"/>
            <a:ext cx="7559675" cy="398780"/>
          </a:xfrm>
          <a:custGeom>
            <a:avLst/>
            <a:gdLst/>
            <a:ahLst/>
            <a:cxnLst/>
            <a:rect l="l" t="t" r="r" b="b"/>
            <a:pathLst>
              <a:path w="7559675" h="398780">
                <a:moveTo>
                  <a:pt x="0" y="398357"/>
                </a:moveTo>
                <a:lnTo>
                  <a:pt x="7559520" y="398357"/>
                </a:lnTo>
                <a:lnTo>
                  <a:pt x="7559520" y="0"/>
                </a:lnTo>
                <a:lnTo>
                  <a:pt x="0" y="0"/>
                </a:lnTo>
                <a:lnTo>
                  <a:pt x="0" y="398357"/>
                </a:lnTo>
              </a:path>
            </a:pathLst>
          </a:custGeom>
          <a:solidFill>
            <a:srgbClr val="2598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11415" y="1008360"/>
            <a:ext cx="4343909" cy="364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719</Words>
  <Application>Microsoft Office PowerPoint</Application>
  <PresentationFormat>Произвольный</PresentationFormat>
  <Paragraphs>135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Calibri</vt:lpstr>
      <vt:lpstr>Cambria</vt:lpstr>
      <vt:lpstr>Constantia</vt:lpstr>
      <vt:lpstr>Gilroy</vt:lpstr>
      <vt:lpstr>Gilroy-Medium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Gumimax_Ptizentaciya_11082020.cdr</dc:title>
  <dc:creator>Design04</dc:creator>
  <cp:lastModifiedBy>Design04</cp:lastModifiedBy>
  <cp:revision>3</cp:revision>
  <dcterms:created xsi:type="dcterms:W3CDTF">2020-08-12T17:18:48Z</dcterms:created>
  <dcterms:modified xsi:type="dcterms:W3CDTF">2020-08-12T12:36:28Z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2020-08-12T00:00:00Z</vt:filetime>
  </property>
  <property fmtid="{D5CDD505-2E9C-101B-9397-08002B2CF9AE}" pid="3" name="LastSaved">
    <vt:filetime>2020-08-12T00:00:00Z</vt:filetime>
  </property>
</Properties>
</file>